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8" r:id="rId4"/>
    <p:sldId id="27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58" r:id="rId14"/>
    <p:sldId id="25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83" r:id="rId28"/>
    <p:sldId id="284" r:id="rId29"/>
    <p:sldId id="285" r:id="rId30"/>
    <p:sldId id="276" r:id="rId31"/>
  </p:sldIdLst>
  <p:sldSz cx="12192000" cy="6858000"/>
  <p:notesSz cx="6858000" cy="931386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99"/>
    <a:srgbClr val="FFCC66"/>
    <a:srgbClr val="FF9933"/>
    <a:srgbClr val="FF6699"/>
    <a:srgbClr val="663300"/>
    <a:srgbClr val="99663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MX" dirty="0"/>
              <a:t>Gráfico</a:t>
            </a:r>
            <a:r>
              <a:rPr lang="es-MX" baseline="0" dirty="0"/>
              <a:t> de a</a:t>
            </a:r>
            <a:r>
              <a:rPr lang="es-MX" dirty="0"/>
              <a:t>ceptación de procesos e implementación de un nuevo sistema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F-4D21-9387-F6EE519EA6A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F-4D21-9387-F6EE519EA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507848"/>
        <c:axId val="471500632"/>
      </c:barChart>
      <c:catAx>
        <c:axId val="47150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0632"/>
        <c:crosses val="autoZero"/>
        <c:auto val="1"/>
        <c:lblAlgn val="ctr"/>
        <c:lblOffset val="100"/>
        <c:noMultiLvlLbl val="0"/>
      </c:catAx>
      <c:valAx>
        <c:axId val="471500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7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PY" sz="1920" b="0" i="0" u="none" strike="noStrike" baseline="0" dirty="0">
                <a:effectLst/>
              </a:rPr>
              <a:t>Gráfico resumen de manejo de aplicaciones por los empleados</a:t>
            </a:r>
            <a:endParaRPr lang="es-MX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Ninguno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C-4BCD-80C9-8BEAA96DAE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Poco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C-4BCD-80C9-8BEAA96DAE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Básico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1C-4BCD-80C9-8BEAA96DAE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Intermedio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Hoja1!$E$2:$E$7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1C-4BCD-80C9-8BEAA96DAE4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Avanzado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Hoja1!$F$2:$F$7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1C-4BCD-80C9-8BEAA96DA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643408"/>
        <c:axId val="346643736"/>
      </c:barChart>
      <c:catAx>
        <c:axId val="3466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736"/>
        <c:crosses val="autoZero"/>
        <c:auto val="1"/>
        <c:lblAlgn val="ctr"/>
        <c:lblOffset val="100"/>
        <c:noMultiLvlLbl val="0"/>
      </c:catAx>
      <c:valAx>
        <c:axId val="34664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6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46C24A-1007-49FA-B937-F67602E0E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1DFB9-54D6-4EE2-A325-D4B918C3B3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8A8C-5078-453D-A2BA-21B70F012FAE}" type="datetimeFigureOut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A41CC-E31D-4269-AF34-32582CEAC9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74797-63E9-4B57-871A-C563839D2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5431C-7D28-40CC-AB57-84E9744E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336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BFB70-1CBC-4CCC-AA6A-FF6B025EEFC0}" type="datetimeFigureOut">
              <a:rPr lang="es-MX" smtClean="0"/>
              <a:t>18/07/2017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3EA6D-F0F9-4511-8DA6-C28AC64605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4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54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19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48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2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4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49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14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6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2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64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933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28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966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3373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89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4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54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0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45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049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02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956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689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26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83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E2D95-DFFE-4203-9B69-7DC964ED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2AE23-368E-4135-85FD-8BCDBA39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512C4-208E-4015-A6B3-E5EB4500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DF8C-EA6C-4135-8636-DF6579452800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7A9BA-36C6-41A2-94DB-26139918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6B984-5FB7-469F-95EA-9AE9F43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1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E1A1-00A1-495D-98B2-01DCCBF6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2CDF7-F560-4F7D-A699-1496DDC2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72A16-1703-4B3D-9824-D97EB2DE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AA330-093E-4A64-84B6-CA589C3B85B5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A9CD-122C-4ECE-95EC-0C83547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4FA9BC-E8A8-42B7-B625-4E564AF9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7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E2CAFE-8CBF-4BC8-A28B-D866E83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14795-757D-45AC-B7E2-C614C351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14D4A-F78F-4330-9EDD-0D2EBCF2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9084-EAA4-4474-B20D-5AE88F0657A5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F759B-53EE-45A1-B046-DB6FF27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42B65-6A30-49C2-BF49-F3D4C818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7AE12-53FC-4C3A-AC7D-91F2476D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6FD53-E43D-4FFB-953B-7AAAAC11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87FB4-9031-4F35-8432-E45F209E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10F1-15BD-4539-B1BF-D0147C10D5E8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8121-E333-461C-8814-2E08AEA4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BE74A-9339-43F5-831B-B69E246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66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6A39-EA77-4F37-9F60-A87D1E8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62152-7E7C-4F2F-A979-407C9767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8D553-F768-40C2-B9E9-FAA7747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C10F-92FB-4E4A-B410-1D1DB0C26AD0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AD49D-F139-4A5D-B1DD-B6582C8F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8C11A-7429-4535-891A-56C56B7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8359-F3B3-43E5-BECF-3606AA67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3B63-F987-4B9D-AC12-B5C2BC541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71ACB-BA23-45B9-824B-6912E4F3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48175-33F7-4565-9903-FAB097EE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2CC-FE6F-4507-AFEB-67DE034BD2D9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D5D6E-D1B2-47D5-A474-8AF90620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137ECA-6BE7-4100-81B0-8514EA2F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13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B4BC-E9B3-45C4-842D-076426A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0364D1-55FC-4171-83E4-E24FFBB5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DA06B3-7729-440E-B33D-A7619C6F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7D9666-D23A-4A30-B796-4430BC005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50CA26-F96A-48E8-94AB-3155B06B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DB4021-0E8A-4E39-A027-2A1DDF1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187-1517-4970-AD1B-2CFF7FB9C47B}" type="datetime1">
              <a:rPr lang="es-MX" smtClean="0"/>
              <a:t>18/07/2017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83170F-88A6-4829-A0CC-12C0043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740CAE-262E-436A-BE5D-AB5AD947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636A-AF53-4DB5-BD9B-8889FF40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501F2D-9451-4D8E-BAAF-46A49AF5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137A5-A7B0-4F43-A0E5-2A75310D18C7}" type="datetime1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A70159-01BF-45AB-B485-3A85721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14201B-3997-46CD-BB37-DEBCFFFD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94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4EEDB3-ADD0-4209-9138-BA51F91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54AA3-D3C8-4DF5-81AC-7136ED9BF505}" type="datetime1">
              <a:rPr lang="es-MX" smtClean="0"/>
              <a:t>18/07/2017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F68A97-A3D5-43DD-84E7-65267A9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FD0CA1-946D-4299-9060-50DE9B2F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1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A888-AF31-4CB0-AA61-FAA84E4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8933B-FFAF-49EA-B294-4EAE9A0C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90C2CA-FB0C-402B-A077-F287A8C4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13D1-1874-4590-A5FE-53BA0DD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DD29-EF64-4F27-B071-AEC57630620F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6357A-98E6-472F-9FF5-51A36EE0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27A60-C172-4AF9-878F-A3B0D73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F422-FA04-41B5-B2BA-9050AF03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24217C-DF75-485B-BA44-796209A1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63AD-17AA-4BA9-9F1F-8E5940DC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61A5C-B225-4323-885D-246C3DA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846C-CF58-4330-89F4-9F5013D2B881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6034A-3149-438D-BBE6-F5A25154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6858F-475C-4E9B-B09A-8EB9DE7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0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6B89F1-D68E-45CA-89D9-4C6D3350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2631C-A10C-42B9-AC13-7564E3DB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57660-96AC-4F94-BA2A-38A4CD8D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CC49-1072-4973-9F81-18A2E915E0E6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5714-FB0E-4DE5-9E5F-C7A0E2EA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ED1B-D410-484B-8210-58DA51E1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21" Type="http://schemas.openxmlformats.org/officeDocument/2006/relationships/image" Target="../media/image40.svg"/><Relationship Id="rId7" Type="http://schemas.openxmlformats.org/officeDocument/2006/relationships/image" Target="../media/image13.sv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0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0.sv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image" Target="../media/image49.svg"/><Relationship Id="rId19" Type="http://schemas.openxmlformats.org/officeDocument/2006/relationships/image" Target="../media/image58.sv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7.png"/><Relationship Id="rId18" Type="http://schemas.openxmlformats.org/officeDocument/2006/relationships/image" Target="../media/image71.svg"/><Relationship Id="rId26" Type="http://schemas.openxmlformats.org/officeDocument/2006/relationships/image" Target="../media/image78.png"/><Relationship Id="rId3" Type="http://schemas.openxmlformats.org/officeDocument/2006/relationships/image" Target="../media/image42.png"/><Relationship Id="rId21" Type="http://schemas.openxmlformats.org/officeDocument/2006/relationships/image" Target="../media/image22.png"/><Relationship Id="rId7" Type="http://schemas.openxmlformats.org/officeDocument/2006/relationships/image" Target="../media/image65.svg"/><Relationship Id="rId12" Type="http://schemas.openxmlformats.org/officeDocument/2006/relationships/image" Target="../media/image10.png"/><Relationship Id="rId17" Type="http://schemas.openxmlformats.org/officeDocument/2006/relationships/image" Target="../media/image70.png"/><Relationship Id="rId25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41.png"/><Relationship Id="rId24" Type="http://schemas.openxmlformats.org/officeDocument/2006/relationships/image" Target="../media/image76.png"/><Relationship Id="rId5" Type="http://schemas.openxmlformats.org/officeDocument/2006/relationships/image" Target="../media/image63.svg"/><Relationship Id="rId15" Type="http://schemas.openxmlformats.org/officeDocument/2006/relationships/image" Target="../media/image68.png"/><Relationship Id="rId23" Type="http://schemas.openxmlformats.org/officeDocument/2006/relationships/image" Target="../media/image75.svg"/><Relationship Id="rId28" Type="http://schemas.openxmlformats.org/officeDocument/2006/relationships/image" Target="../media/image61.png"/><Relationship Id="rId10" Type="http://schemas.openxmlformats.org/officeDocument/2006/relationships/image" Target="../media/image17.png"/><Relationship Id="rId19" Type="http://schemas.openxmlformats.org/officeDocument/2006/relationships/image" Target="../media/image72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58.svg"/><Relationship Id="rId22" Type="http://schemas.openxmlformats.org/officeDocument/2006/relationships/image" Target="../media/image74.png"/><Relationship Id="rId27" Type="http://schemas.openxmlformats.org/officeDocument/2006/relationships/image" Target="../media/image7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20.png"/><Relationship Id="rId12" Type="http://schemas.openxmlformats.org/officeDocument/2006/relationships/image" Target="../media/image84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3.png"/><Relationship Id="rId5" Type="http://schemas.openxmlformats.org/officeDocument/2006/relationships/image" Target="../media/image58.svg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image" Target="../media/image57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5.pn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30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29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2.png"/><Relationship Id="rId7" Type="http://schemas.openxmlformats.org/officeDocument/2006/relationships/image" Target="../media/image11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03.svg"/><Relationship Id="rId4" Type="http://schemas.openxmlformats.org/officeDocument/2006/relationships/image" Target="../media/image113.sv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12" Type="http://schemas.openxmlformats.org/officeDocument/2006/relationships/image" Target="../media/image10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6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18.sv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19.png"/><Relationship Id="rId7" Type="http://schemas.openxmlformats.org/officeDocument/2006/relationships/image" Target="../media/image10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113.svg"/><Relationship Id="rId5" Type="http://schemas.openxmlformats.org/officeDocument/2006/relationships/image" Target="../media/image102.png"/><Relationship Id="rId10" Type="http://schemas.openxmlformats.org/officeDocument/2006/relationships/image" Target="../media/image112.png"/><Relationship Id="rId4" Type="http://schemas.openxmlformats.org/officeDocument/2006/relationships/image" Target="../media/image120.svg"/><Relationship Id="rId9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3" Type="http://schemas.openxmlformats.org/officeDocument/2006/relationships/image" Target="../media/image121.png"/><Relationship Id="rId21" Type="http://schemas.openxmlformats.org/officeDocument/2006/relationships/image" Target="../media/image130.png"/><Relationship Id="rId7" Type="http://schemas.openxmlformats.org/officeDocument/2006/relationships/image" Target="../media/image103.svg"/><Relationship Id="rId12" Type="http://schemas.openxmlformats.org/officeDocument/2006/relationships/image" Target="../media/image5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5.sv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6.svg"/><Relationship Id="rId24" Type="http://schemas.openxmlformats.org/officeDocument/2006/relationships/image" Target="../media/image118.svg"/><Relationship Id="rId5" Type="http://schemas.openxmlformats.org/officeDocument/2006/relationships/image" Target="../media/image30.svg"/><Relationship Id="rId15" Type="http://schemas.openxmlformats.org/officeDocument/2006/relationships/image" Target="../media/image124.png"/><Relationship Id="rId23" Type="http://schemas.openxmlformats.org/officeDocument/2006/relationships/image" Target="../media/image117.png"/><Relationship Id="rId10" Type="http://schemas.openxmlformats.org/officeDocument/2006/relationships/image" Target="../media/image115.png"/><Relationship Id="rId19" Type="http://schemas.openxmlformats.org/officeDocument/2006/relationships/image" Target="../media/image128.png"/><Relationship Id="rId4" Type="http://schemas.openxmlformats.org/officeDocument/2006/relationships/image" Target="../media/image29.png"/><Relationship Id="rId9" Type="http://schemas.openxmlformats.org/officeDocument/2006/relationships/image" Target="../media/image120.svg"/><Relationship Id="rId14" Type="http://schemas.openxmlformats.org/officeDocument/2006/relationships/image" Target="../media/image123.svg"/><Relationship Id="rId22" Type="http://schemas.openxmlformats.org/officeDocument/2006/relationships/image" Target="../media/image13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5.png"/><Relationship Id="rId7" Type="http://schemas.openxmlformats.org/officeDocument/2006/relationships/image" Target="../media/image12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60.png"/><Relationship Id="rId4" Type="http://schemas.openxmlformats.org/officeDocument/2006/relationships/image" Target="../media/image1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DEC19011-6B2E-4FDA-97C4-3B8823AD1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1156672" y="2614602"/>
            <a:ext cx="1302334" cy="1628799"/>
          </a:xfrm>
          <a:prstGeom prst="rect">
            <a:avLst/>
          </a:prstGeom>
        </p:spPr>
      </p:pic>
      <p:sp>
        <p:nvSpPr>
          <p:cNvPr id="5" name="4 Rectángulo">
            <a:extLst>
              <a:ext uri="{FF2B5EF4-FFF2-40B4-BE49-F238E27FC236}">
                <a16:creationId xmlns:a16="http://schemas.microsoft.com/office/drawing/2014/main" id="{C8A2F873-0385-4A5D-A5A0-7D2D616F0333}"/>
              </a:ext>
            </a:extLst>
          </p:cNvPr>
          <p:cNvSpPr/>
          <p:nvPr/>
        </p:nvSpPr>
        <p:spPr>
          <a:xfrm>
            <a:off x="2747045" y="2348880"/>
            <a:ext cx="45719" cy="21602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A1225407-7FE5-476A-8C17-358E5A276985}"/>
              </a:ext>
            </a:extLst>
          </p:cNvPr>
          <p:cNvSpPr txBox="1"/>
          <p:nvPr/>
        </p:nvSpPr>
        <p:spPr>
          <a:xfrm>
            <a:off x="2814638" y="2751920"/>
            <a:ext cx="831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SISTEMA INFORMÁTICO PARA LA ADMINISTRACIÓN DE ÁREAS OPERATIVAS DEL GRUPO PROMESA DIVINO NIÑO, EN EL MUNICIPIO DE SAN VICENTE, DEPARTAMENTO DE SAN VICENTE.</a:t>
            </a:r>
            <a:endParaRPr lang="es-SV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9FFF6B0-FAEC-44F2-86D6-594A726F51E5}"/>
              </a:ext>
            </a:extLst>
          </p:cNvPr>
          <p:cNvSpPr txBox="1"/>
          <p:nvPr/>
        </p:nvSpPr>
        <p:spPr>
          <a:xfrm>
            <a:off x="2852192" y="3745477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Ingrid Ayala, Alejandro Henríquez &amp; René Ruiz</a:t>
            </a:r>
          </a:p>
        </p:txBody>
      </p:sp>
    </p:spTree>
    <p:extLst>
      <p:ext uri="{BB962C8B-B14F-4D97-AF65-F5344CB8AC3E}">
        <p14:creationId xmlns:p14="http://schemas.microsoft.com/office/powerpoint/2010/main" val="40575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Efectos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4529133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Extravió de información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Demora en los procesos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Duplicidad de datos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desactualizada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Nula supervisión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Altos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Redundancia de trabajo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>
            <a:stCxn id="32" idx="0"/>
            <a:endCxn id="36" idx="2"/>
          </p:cNvCxnSpPr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6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A34263D-C6D2-4112-9D78-EF47F3CE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Medios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19351" y="1785937"/>
            <a:ext cx="7353300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homogéneos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Berlin Sans FB" panose="020E0602020502020306" pitchFamily="34" charset="0"/>
              </a:rPr>
              <a:t>C</a:t>
            </a:r>
            <a:r>
              <a:rPr lang="es-MX" dirty="0">
                <a:effectLst/>
                <a:latin typeface="Berlin Sans FB" panose="020E0602020502020306" pitchFamily="34" charset="0"/>
              </a:rPr>
              <a:t>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necesario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correcto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cxnSpLocks/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05063" y="4529133"/>
            <a:ext cx="7381876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exacta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Tiempo productivo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Datos sin duplicidad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Eficiente control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Reducción de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Trabajo conciso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cxnSpLocks/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cxnSpLocks/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/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cxnSpLocks/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cxnSpLocks/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FFB805E8-8AB5-483D-BE52-59DDEBCA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Fines</a:t>
            </a:r>
          </a:p>
        </p:txBody>
      </p:sp>
    </p:spTree>
    <p:extLst>
      <p:ext uri="{BB962C8B-B14F-4D97-AF65-F5344CB8AC3E}">
        <p14:creationId xmlns:p14="http://schemas.microsoft.com/office/powerpoint/2010/main" val="24678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 |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General</a:t>
            </a:r>
          </a:p>
        </p:txBody>
      </p:sp>
      <p:sp>
        <p:nvSpPr>
          <p:cNvPr id="31" name="2 Marcador de contenido">
            <a:extLst>
              <a:ext uri="{FF2B5EF4-FFF2-40B4-BE49-F238E27FC236}">
                <a16:creationId xmlns:a16="http://schemas.microsoft.com/office/drawing/2014/main" id="{DCC3F66F-D4F0-4165-9227-5ECBA93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20" y="3155326"/>
            <a:ext cx="9826580" cy="135228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  <a:endParaRPr lang="es-SV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Específicos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D27C003F-C334-4C2E-9726-7E2EE259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81" y="1764406"/>
            <a:ext cx="9660695" cy="43617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Centralizar la información para una fácil generación de informes correspondientes a las actividades que se realizan en el Grupo Promesa Divino Niño.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Garantizar el acceso a la información desde cualquier terminal con acceso a internet evitando el aislamiento de los datos.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Reducir el tiempo de las actividades y el traslado de información para un desempeño eficiente en la ejecución de tareas y una mejor atención a los clientes del Grupo Promesa.</a:t>
            </a:r>
            <a:endParaRPr lang="es-SV" dirty="0">
              <a:latin typeface="Berlin Sans FB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F87DF-2A61-4756-986D-83F606FE15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2013668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932FEB-991F-4379-B9F0-D642808A33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3509861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8E16F0-0504-490D-98BD-370515FC4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5006054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5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8ABE763-28BA-4ABE-9C1B-6C507152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90" y="2785660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B9ADBE-9E3C-4860-B87E-66B09BB0D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46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B9D06BA-CC51-4AE8-BE83-F14AACAB71E0}"/>
              </a:ext>
            </a:extLst>
          </p:cNvPr>
          <p:cNvGrpSpPr/>
          <p:nvPr/>
        </p:nvGrpSpPr>
        <p:grpSpPr>
          <a:xfrm>
            <a:off x="5196000" y="2776537"/>
            <a:ext cx="1800000" cy="1800000"/>
            <a:chOff x="6896588" y="2686537"/>
            <a:ch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E60488-9648-4634-8B0D-450FE2C9BDEF}"/>
                </a:ext>
              </a:extLst>
            </p:cNvPr>
            <p:cNvSpPr/>
            <p:nvPr/>
          </p:nvSpPr>
          <p:spPr>
            <a:xfrm>
              <a:off x="6896588" y="2686537"/>
              <a:ext cx="1800000" cy="180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1DF910F-F855-4A82-994F-0A172C0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6588" y="295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58539B3-4949-4C4F-974A-693381B0EC2B}"/>
              </a:ext>
            </a:extLst>
          </p:cNvPr>
          <p:cNvGrpSpPr/>
          <p:nvPr/>
        </p:nvGrpSpPr>
        <p:grpSpPr>
          <a:xfrm>
            <a:off x="9015790" y="2776537"/>
            <a:ext cx="1800000" cy="1800000"/>
            <a:chOff x="7158415" y="3676537"/>
            <a:chExt cx="1800000" cy="180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B2607FE-0B17-4D7A-9E69-431294D3A20B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792D4B7-C591-4D22-AC04-FC63F7C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096652-3F60-44BA-A32E-0653DDE8C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600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93BDF3D-FAAE-4464-9879-C39E5FF3C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F7EC31-ACC8-492D-B58C-B789D702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" descr="C:\Users\CRRuiz\Downloads\hospital (1).png">
            <a:extLst>
              <a:ext uri="{FF2B5EF4-FFF2-40B4-BE49-F238E27FC236}">
                <a16:creationId xmlns:a16="http://schemas.microsoft.com/office/drawing/2014/main" id="{CBA4DD80-DB39-4D86-9ED1-0D750FE8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90" y="1831537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6A3CAD-E106-4F96-B403-374797428A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649F52E-5C05-4E25-9FFA-30536025C5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9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28 CuadroTexto">
            <a:extLst>
              <a:ext uri="{FF2B5EF4-FFF2-40B4-BE49-F238E27FC236}">
                <a16:creationId xmlns:a16="http://schemas.microsoft.com/office/drawing/2014/main" id="{799B1A59-1AEE-457E-823D-68D8E7A4E735}"/>
              </a:ext>
            </a:extLst>
          </p:cNvPr>
          <p:cNvSpPr txBox="1"/>
          <p:nvPr/>
        </p:nvSpPr>
        <p:spPr>
          <a:xfrm>
            <a:off x="1270833" y="4819783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Distancia en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infraestructura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8C560422-CCA4-4452-9C79-1E703071E4F2}"/>
              </a:ext>
            </a:extLst>
          </p:cNvPr>
          <p:cNvSpPr txBox="1"/>
          <p:nvPr/>
        </p:nvSpPr>
        <p:spPr>
          <a:xfrm>
            <a:off x="4852961" y="4819783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Tecnologías obsoletas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 inadecuadas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1A6006D5-894D-4666-87CF-B0C8E6FC0207}"/>
              </a:ext>
            </a:extLst>
          </p:cNvPr>
          <p:cNvSpPr txBox="1"/>
          <p:nvPr/>
        </p:nvSpPr>
        <p:spPr>
          <a:xfrm>
            <a:off x="8771088" y="4859231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Elaborar un nuevo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informático</a:t>
            </a:r>
          </a:p>
        </p:txBody>
      </p:sp>
    </p:spTree>
    <p:extLst>
      <p:ext uri="{BB962C8B-B14F-4D97-AF65-F5344CB8AC3E}">
        <p14:creationId xmlns:p14="http://schemas.microsoft.com/office/powerpoint/2010/main" val="4188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Beneficiados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7653F-A84C-4E45-8ADA-C0B0142F4FD0}"/>
              </a:ext>
            </a:extLst>
          </p:cNvPr>
          <p:cNvGrpSpPr/>
          <p:nvPr/>
        </p:nvGrpSpPr>
        <p:grpSpPr>
          <a:xfrm>
            <a:off x="1237126" y="1964809"/>
            <a:ext cx="1080001" cy="1189497"/>
            <a:chOff x="1032395" y="1629977"/>
            <a:chExt cx="1080001" cy="1189497"/>
          </a:xfrm>
        </p:grpSpPr>
        <p:pic>
          <p:nvPicPr>
            <p:cNvPr id="22" name="Picture 2" descr="C:\Users\CRRuiz\Downloads\reception.png">
              <a:extLst>
                <a:ext uri="{FF2B5EF4-FFF2-40B4-BE49-F238E27FC236}">
                  <a16:creationId xmlns:a16="http://schemas.microsoft.com/office/drawing/2014/main" id="{E92867D8-D3E1-4A5C-9D84-6CBCC697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1694393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23 Rectángulo">
              <a:extLst>
                <a:ext uri="{FF2B5EF4-FFF2-40B4-BE49-F238E27FC236}">
                  <a16:creationId xmlns:a16="http://schemas.microsoft.com/office/drawing/2014/main" id="{2F8F4D6B-A1D2-451C-A274-31F219EF8224}"/>
                </a:ext>
              </a:extLst>
            </p:cNvPr>
            <p:cNvSpPr/>
            <p:nvPr/>
          </p:nvSpPr>
          <p:spPr>
            <a:xfrm>
              <a:off x="1752396" y="1629977"/>
              <a:ext cx="360000" cy="36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24" name="40 Rectángulo">
              <a:extLst>
                <a:ext uri="{FF2B5EF4-FFF2-40B4-BE49-F238E27FC236}">
                  <a16:creationId xmlns:a16="http://schemas.microsoft.com/office/drawing/2014/main" id="{DB4A75B9-467D-46B1-88E9-B82D64FC01E7}"/>
                </a:ext>
              </a:extLst>
            </p:cNvPr>
            <p:cNvSpPr/>
            <p:nvPr/>
          </p:nvSpPr>
          <p:spPr>
            <a:xfrm>
              <a:off x="1032396" y="2459434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85EBF01-2DDE-4BB8-BD96-FCE568266CC1}"/>
              </a:ext>
            </a:extLst>
          </p:cNvPr>
          <p:cNvGrpSpPr/>
          <p:nvPr/>
        </p:nvGrpSpPr>
        <p:grpSpPr>
          <a:xfrm>
            <a:off x="3075291" y="1964809"/>
            <a:ext cx="1080000" cy="1158874"/>
            <a:chOff x="4236814" y="1630118"/>
            <a:chExt cx="1080000" cy="1158874"/>
          </a:xfrm>
        </p:grpSpPr>
        <p:pic>
          <p:nvPicPr>
            <p:cNvPr id="32" name="Picture 16" descr="C:\Users\CRRuiz\Downloads\microscope (2).png">
              <a:extLst>
                <a:ext uri="{FF2B5EF4-FFF2-40B4-BE49-F238E27FC236}">
                  <a16:creationId xmlns:a16="http://schemas.microsoft.com/office/drawing/2014/main" id="{39ACA8DF-5B2E-498F-9E64-A767C0BA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14" y="1708992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82DD27BD-104C-435E-91B0-29E9CFBEAA53}"/>
                </a:ext>
              </a:extLst>
            </p:cNvPr>
            <p:cNvSpPr/>
            <p:nvPr/>
          </p:nvSpPr>
          <p:spPr>
            <a:xfrm>
              <a:off x="4956814" y="1630118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34" name="47 Rectángulo">
              <a:extLst>
                <a:ext uri="{FF2B5EF4-FFF2-40B4-BE49-F238E27FC236}">
                  <a16:creationId xmlns:a16="http://schemas.microsoft.com/office/drawing/2014/main" id="{42E093AA-0934-4871-B176-B044161AE818}"/>
                </a:ext>
              </a:extLst>
            </p:cNvPr>
            <p:cNvSpPr/>
            <p:nvPr/>
          </p:nvSpPr>
          <p:spPr>
            <a:xfrm>
              <a:off x="4236814" y="241435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D2FB41-C02E-4B87-9F10-2A53696E20AE}"/>
              </a:ext>
            </a:extLst>
          </p:cNvPr>
          <p:cNvGrpSpPr/>
          <p:nvPr/>
        </p:nvGrpSpPr>
        <p:grpSpPr>
          <a:xfrm>
            <a:off x="4889252" y="1959318"/>
            <a:ext cx="1080000" cy="1164365"/>
            <a:chOff x="5927993" y="1624627"/>
            <a:chExt cx="1080000" cy="1164365"/>
          </a:xfrm>
        </p:grpSpPr>
        <p:pic>
          <p:nvPicPr>
            <p:cNvPr id="36" name="Picture 17" descr="C:\Users\CRRuiz\Downloads\x-rays.png">
              <a:extLst>
                <a:ext uri="{FF2B5EF4-FFF2-40B4-BE49-F238E27FC236}">
                  <a16:creationId xmlns:a16="http://schemas.microsoft.com/office/drawing/2014/main" id="{5EF41780-C787-48F5-9D06-FD500922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49 Rectángulo">
              <a:extLst>
                <a:ext uri="{FF2B5EF4-FFF2-40B4-BE49-F238E27FC236}">
                  <a16:creationId xmlns:a16="http://schemas.microsoft.com/office/drawing/2014/main" id="{94C962EA-1AC1-463B-A9E2-61E8E367A07D}"/>
                </a:ext>
              </a:extLst>
            </p:cNvPr>
            <p:cNvSpPr/>
            <p:nvPr/>
          </p:nvSpPr>
          <p:spPr>
            <a:xfrm>
              <a:off x="6647993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39" name="50 Rectángulo">
              <a:extLst>
                <a:ext uri="{FF2B5EF4-FFF2-40B4-BE49-F238E27FC236}">
                  <a16:creationId xmlns:a16="http://schemas.microsoft.com/office/drawing/2014/main" id="{A9618F0F-DF32-431F-BFDD-DB8DABBAF8EA}"/>
                </a:ext>
              </a:extLst>
            </p:cNvPr>
            <p:cNvSpPr/>
            <p:nvPr/>
          </p:nvSpPr>
          <p:spPr>
            <a:xfrm>
              <a:off x="5927993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811553E-1941-4BE3-8304-BC7F507A6CBD}"/>
              </a:ext>
            </a:extLst>
          </p:cNvPr>
          <p:cNvGrpSpPr/>
          <p:nvPr/>
        </p:nvGrpSpPr>
        <p:grpSpPr>
          <a:xfrm>
            <a:off x="6964124" y="1959318"/>
            <a:ext cx="1080000" cy="1164365"/>
            <a:chOff x="7586199" y="1624627"/>
            <a:chExt cx="1080000" cy="1164365"/>
          </a:xfrm>
        </p:grpSpPr>
        <p:pic>
          <p:nvPicPr>
            <p:cNvPr id="45" name="Picture 18" descr="C:\Users\CRRuiz\Downloads\sonography.png">
              <a:extLst>
                <a:ext uri="{FF2B5EF4-FFF2-40B4-BE49-F238E27FC236}">
                  <a16:creationId xmlns:a16="http://schemas.microsoft.com/office/drawing/2014/main" id="{7B89921D-7134-4C5D-8AD3-666AF84E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99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52 Rectángulo">
              <a:extLst>
                <a:ext uri="{FF2B5EF4-FFF2-40B4-BE49-F238E27FC236}">
                  <a16:creationId xmlns:a16="http://schemas.microsoft.com/office/drawing/2014/main" id="{485CC7DD-D17F-471F-B67C-75969086483A}"/>
                </a:ext>
              </a:extLst>
            </p:cNvPr>
            <p:cNvSpPr/>
            <p:nvPr/>
          </p:nvSpPr>
          <p:spPr>
            <a:xfrm>
              <a:off x="8306199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2</a:t>
              </a:r>
            </a:p>
          </p:txBody>
        </p:sp>
        <p:sp>
          <p:nvSpPr>
            <p:cNvPr id="47" name="53 Rectángulo">
              <a:extLst>
                <a:ext uri="{FF2B5EF4-FFF2-40B4-BE49-F238E27FC236}">
                  <a16:creationId xmlns:a16="http://schemas.microsoft.com/office/drawing/2014/main" id="{AED26429-D5A2-46E3-AEC5-E9A6EB71D964}"/>
                </a:ext>
              </a:extLst>
            </p:cNvPr>
            <p:cNvSpPr/>
            <p:nvPr/>
          </p:nvSpPr>
          <p:spPr>
            <a:xfrm>
              <a:off x="7586199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DF0C944-BF77-409D-8979-741E3850AD80}"/>
              </a:ext>
            </a:extLst>
          </p:cNvPr>
          <p:cNvGrpSpPr/>
          <p:nvPr/>
        </p:nvGrpSpPr>
        <p:grpSpPr>
          <a:xfrm>
            <a:off x="1237124" y="4158819"/>
            <a:ext cx="1080002" cy="1249588"/>
            <a:chOff x="1032394" y="3682515"/>
            <a:chExt cx="1080002" cy="1249588"/>
          </a:xfrm>
        </p:grpSpPr>
        <p:pic>
          <p:nvPicPr>
            <p:cNvPr id="49" name="Picture 2" descr="C:\Users\CRRuiz\Downloads\doctor.png">
              <a:extLst>
                <a:ext uri="{FF2B5EF4-FFF2-40B4-BE49-F238E27FC236}">
                  <a16:creationId xmlns:a16="http://schemas.microsoft.com/office/drawing/2014/main" id="{892E89C1-2711-43B7-A13A-F5A60C99F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55 Rectángulo">
              <a:extLst>
                <a:ext uri="{FF2B5EF4-FFF2-40B4-BE49-F238E27FC236}">
                  <a16:creationId xmlns:a16="http://schemas.microsoft.com/office/drawing/2014/main" id="{946E9490-E7CA-45E3-903B-C996E1C8ECBF}"/>
                </a:ext>
              </a:extLst>
            </p:cNvPr>
            <p:cNvSpPr/>
            <p:nvPr/>
          </p:nvSpPr>
          <p:spPr>
            <a:xfrm>
              <a:off x="1752396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5</a:t>
              </a:r>
            </a:p>
          </p:txBody>
        </p:sp>
        <p:sp>
          <p:nvSpPr>
            <p:cNvPr id="51" name="56 Rectángulo">
              <a:extLst>
                <a:ext uri="{FF2B5EF4-FFF2-40B4-BE49-F238E27FC236}">
                  <a16:creationId xmlns:a16="http://schemas.microsoft.com/office/drawing/2014/main" id="{51B03CF5-712B-444E-8F01-FB48D7A3882B}"/>
                </a:ext>
              </a:extLst>
            </p:cNvPr>
            <p:cNvSpPr/>
            <p:nvPr/>
          </p:nvSpPr>
          <p:spPr>
            <a:xfrm>
              <a:off x="1032394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A0D44CF-D2AD-4472-ACE1-9937905DA9E5}"/>
              </a:ext>
            </a:extLst>
          </p:cNvPr>
          <p:cNvGrpSpPr/>
          <p:nvPr/>
        </p:nvGrpSpPr>
        <p:grpSpPr>
          <a:xfrm>
            <a:off x="3074010" y="4162237"/>
            <a:ext cx="1080000" cy="1249588"/>
            <a:chOff x="2582772" y="3682515"/>
            <a:chExt cx="1080000" cy="1249588"/>
          </a:xfrm>
        </p:grpSpPr>
        <p:pic>
          <p:nvPicPr>
            <p:cNvPr id="53" name="Picture 4" descr="C:\Users\CRRuiz\Downloads\nurse.png">
              <a:extLst>
                <a:ext uri="{FF2B5EF4-FFF2-40B4-BE49-F238E27FC236}">
                  <a16:creationId xmlns:a16="http://schemas.microsoft.com/office/drawing/2014/main" id="{B7119389-8217-4EFF-9F5F-8F2819EB5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772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58 Rectángulo">
              <a:extLst>
                <a:ext uri="{FF2B5EF4-FFF2-40B4-BE49-F238E27FC236}">
                  <a16:creationId xmlns:a16="http://schemas.microsoft.com/office/drawing/2014/main" id="{AB89D85C-4C70-443D-A53E-9D2F76802EB5}"/>
                </a:ext>
              </a:extLst>
            </p:cNvPr>
            <p:cNvSpPr/>
            <p:nvPr/>
          </p:nvSpPr>
          <p:spPr>
            <a:xfrm>
              <a:off x="3302772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7</a:t>
              </a:r>
            </a:p>
          </p:txBody>
        </p:sp>
        <p:sp>
          <p:nvSpPr>
            <p:cNvPr id="55" name="59 Rectángulo">
              <a:extLst>
                <a:ext uri="{FF2B5EF4-FFF2-40B4-BE49-F238E27FC236}">
                  <a16:creationId xmlns:a16="http://schemas.microsoft.com/office/drawing/2014/main" id="{1D16DBF6-9874-4C26-A52B-3E3AC20AED85}"/>
                </a:ext>
              </a:extLst>
            </p:cNvPr>
            <p:cNvSpPr/>
            <p:nvPr/>
          </p:nvSpPr>
          <p:spPr>
            <a:xfrm>
              <a:off x="2602065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4DB46AD-9240-4902-AA1F-773C145EA032}"/>
              </a:ext>
            </a:extLst>
          </p:cNvPr>
          <p:cNvGrpSpPr/>
          <p:nvPr/>
        </p:nvGrpSpPr>
        <p:grpSpPr>
          <a:xfrm>
            <a:off x="4889252" y="4214014"/>
            <a:ext cx="1080000" cy="1249588"/>
            <a:chOff x="5927993" y="3682515"/>
            <a:chExt cx="1080000" cy="1249588"/>
          </a:xfrm>
        </p:grpSpPr>
        <p:pic>
          <p:nvPicPr>
            <p:cNvPr id="61" name="Picture 4" descr="C:\Users\CRRuiz\Downloads\first-aid-kit.png">
              <a:extLst>
                <a:ext uri="{FF2B5EF4-FFF2-40B4-BE49-F238E27FC236}">
                  <a16:creationId xmlns:a16="http://schemas.microsoft.com/office/drawing/2014/main" id="{1D7F4002-C9E3-411A-9309-671B6933B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64 Rectángulo">
              <a:extLst>
                <a:ext uri="{FF2B5EF4-FFF2-40B4-BE49-F238E27FC236}">
                  <a16:creationId xmlns:a16="http://schemas.microsoft.com/office/drawing/2014/main" id="{2FEEE565-8B71-4638-8857-F4D302BDB922}"/>
                </a:ext>
              </a:extLst>
            </p:cNvPr>
            <p:cNvSpPr/>
            <p:nvPr/>
          </p:nvSpPr>
          <p:spPr>
            <a:xfrm>
              <a:off x="6647993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3" name="65 Rectángulo">
              <a:extLst>
                <a:ext uri="{FF2B5EF4-FFF2-40B4-BE49-F238E27FC236}">
                  <a16:creationId xmlns:a16="http://schemas.microsoft.com/office/drawing/2014/main" id="{1EBE3436-63AC-4470-BBC3-0250BE33A881}"/>
                </a:ext>
              </a:extLst>
            </p:cNvPr>
            <p:cNvSpPr/>
            <p:nvPr/>
          </p:nvSpPr>
          <p:spPr>
            <a:xfrm>
              <a:off x="5927993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8BBE573-6E24-4218-A359-80DB19F46327}"/>
              </a:ext>
            </a:extLst>
          </p:cNvPr>
          <p:cNvGrpSpPr/>
          <p:nvPr/>
        </p:nvGrpSpPr>
        <p:grpSpPr>
          <a:xfrm>
            <a:off x="6902254" y="4214014"/>
            <a:ext cx="1141871" cy="1249588"/>
            <a:chOff x="7524328" y="3682515"/>
            <a:chExt cx="1141871" cy="1249588"/>
          </a:xfrm>
        </p:grpSpPr>
        <p:pic>
          <p:nvPicPr>
            <p:cNvPr id="65" name="Picture 2" descr="C:\Users\CRRuiz\Downloads\certificate.png">
              <a:extLst>
                <a:ext uri="{FF2B5EF4-FFF2-40B4-BE49-F238E27FC236}">
                  <a16:creationId xmlns:a16="http://schemas.microsoft.com/office/drawing/2014/main" id="{25345E39-A4EF-4683-8758-F69F2A8D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3789160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67 Rectángulo">
              <a:extLst>
                <a:ext uri="{FF2B5EF4-FFF2-40B4-BE49-F238E27FC236}">
                  <a16:creationId xmlns:a16="http://schemas.microsoft.com/office/drawing/2014/main" id="{0F294105-5034-4184-BFD6-BCBC47A79D63}"/>
                </a:ext>
              </a:extLst>
            </p:cNvPr>
            <p:cNvSpPr/>
            <p:nvPr/>
          </p:nvSpPr>
          <p:spPr>
            <a:xfrm>
              <a:off x="8306199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7" name="68 Rectángulo">
              <a:extLst>
                <a:ext uri="{FF2B5EF4-FFF2-40B4-BE49-F238E27FC236}">
                  <a16:creationId xmlns:a16="http://schemas.microsoft.com/office/drawing/2014/main" id="{E476D357-332A-439E-A4D1-78BA70B42AD0}"/>
                </a:ext>
              </a:extLst>
            </p:cNvPr>
            <p:cNvSpPr/>
            <p:nvPr/>
          </p:nvSpPr>
          <p:spPr>
            <a:xfrm>
              <a:off x="7586199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77B67A43-940F-4D45-96CE-6D197D5638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6" y="3380791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28 CuadroTexto">
            <a:extLst>
              <a:ext uri="{FF2B5EF4-FFF2-40B4-BE49-F238E27FC236}">
                <a16:creationId xmlns:a16="http://schemas.microsoft.com/office/drawing/2014/main" id="{BDBC3053-F68E-4381-9460-EBD05CA4EE6C}"/>
              </a:ext>
            </a:extLst>
          </p:cNvPr>
          <p:cNvSpPr txBox="1"/>
          <p:nvPr/>
        </p:nvSpPr>
        <p:spPr>
          <a:xfrm>
            <a:off x="1202289" y="33143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72" name="28 CuadroTexto">
            <a:extLst>
              <a:ext uri="{FF2B5EF4-FFF2-40B4-BE49-F238E27FC236}">
                <a16:creationId xmlns:a16="http://schemas.microsoft.com/office/drawing/2014/main" id="{9BD1AC3B-65F2-4776-B236-77CABCFAA13D}"/>
              </a:ext>
            </a:extLst>
          </p:cNvPr>
          <p:cNvSpPr txBox="1"/>
          <p:nvPr/>
        </p:nvSpPr>
        <p:spPr>
          <a:xfrm>
            <a:off x="2951492" y="3314189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sp>
        <p:nvSpPr>
          <p:cNvPr id="73" name="28 CuadroTexto">
            <a:extLst>
              <a:ext uri="{FF2B5EF4-FFF2-40B4-BE49-F238E27FC236}">
                <a16:creationId xmlns:a16="http://schemas.microsoft.com/office/drawing/2014/main" id="{B21ECC90-5C8C-451E-B484-66F22A99F01E}"/>
              </a:ext>
            </a:extLst>
          </p:cNvPr>
          <p:cNvSpPr txBox="1"/>
          <p:nvPr/>
        </p:nvSpPr>
        <p:spPr>
          <a:xfrm>
            <a:off x="4959414" y="33141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Rayos X</a:t>
            </a:r>
          </a:p>
        </p:txBody>
      </p:sp>
      <p:sp>
        <p:nvSpPr>
          <p:cNvPr id="74" name="28 CuadroTexto">
            <a:extLst>
              <a:ext uri="{FF2B5EF4-FFF2-40B4-BE49-F238E27FC236}">
                <a16:creationId xmlns:a16="http://schemas.microsoft.com/office/drawing/2014/main" id="{0DC7B8B9-CAC6-475E-BF26-A791E8FF55AE}"/>
              </a:ext>
            </a:extLst>
          </p:cNvPr>
          <p:cNvSpPr txBox="1"/>
          <p:nvPr/>
        </p:nvSpPr>
        <p:spPr>
          <a:xfrm>
            <a:off x="6668803" y="331418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Ultrasonografía</a:t>
            </a:r>
          </a:p>
        </p:txBody>
      </p:sp>
      <p:sp>
        <p:nvSpPr>
          <p:cNvPr id="75" name="28 CuadroTexto">
            <a:extLst>
              <a:ext uri="{FF2B5EF4-FFF2-40B4-BE49-F238E27FC236}">
                <a16:creationId xmlns:a16="http://schemas.microsoft.com/office/drawing/2014/main" id="{60FD77DF-BDDE-417C-B35C-E3FF706A56FE}"/>
              </a:ext>
            </a:extLst>
          </p:cNvPr>
          <p:cNvSpPr txBox="1"/>
          <p:nvPr/>
        </p:nvSpPr>
        <p:spPr>
          <a:xfrm>
            <a:off x="1270420" y="5532121"/>
            <a:ext cx="10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76" name="28 CuadroTexto">
            <a:extLst>
              <a:ext uri="{FF2B5EF4-FFF2-40B4-BE49-F238E27FC236}">
                <a16:creationId xmlns:a16="http://schemas.microsoft.com/office/drawing/2014/main" id="{E8E90CAC-683B-4455-8989-46866991ECAF}"/>
              </a:ext>
            </a:extLst>
          </p:cNvPr>
          <p:cNvSpPr txBox="1"/>
          <p:nvPr/>
        </p:nvSpPr>
        <p:spPr>
          <a:xfrm>
            <a:off x="2991887" y="55355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D0525629-2855-40F2-A2FB-36E72CCACDEF}"/>
              </a:ext>
            </a:extLst>
          </p:cNvPr>
          <p:cNvSpPr txBox="1"/>
          <p:nvPr/>
        </p:nvSpPr>
        <p:spPr>
          <a:xfrm>
            <a:off x="4875256" y="558731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1ECBF573-5055-4546-87E6-F9ED11984C0C}"/>
              </a:ext>
            </a:extLst>
          </p:cNvPr>
          <p:cNvSpPr txBox="1"/>
          <p:nvPr/>
        </p:nvSpPr>
        <p:spPr>
          <a:xfrm>
            <a:off x="6779408" y="558731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Calidad total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50E95BFF-239D-4B08-A2BD-098BFEC458FB}"/>
              </a:ext>
            </a:extLst>
          </p:cNvPr>
          <p:cNvSpPr txBox="1"/>
          <p:nvPr/>
        </p:nvSpPr>
        <p:spPr>
          <a:xfrm>
            <a:off x="9598111" y="4548924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Clientes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777342-1018-407F-9930-0A59849AA5B8}"/>
              </a:ext>
            </a:extLst>
          </p:cNvPr>
          <p:cNvSpPr/>
          <p:nvPr/>
        </p:nvSpPr>
        <p:spPr>
          <a:xfrm>
            <a:off x="9334326" y="2857114"/>
            <a:ext cx="144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161, 645</a:t>
            </a:r>
          </a:p>
        </p:txBody>
      </p:sp>
    </p:spTree>
    <p:extLst>
      <p:ext uri="{BB962C8B-B14F-4D97-AF65-F5344CB8AC3E}">
        <p14:creationId xmlns:p14="http://schemas.microsoft.com/office/powerpoint/2010/main" val="2514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C1095C-75F7-4D5E-AEE6-6760AEF0CDAF}"/>
              </a:ext>
            </a:extLst>
          </p:cNvPr>
          <p:cNvGrpSpPr/>
          <p:nvPr/>
        </p:nvGrpSpPr>
        <p:grpSpPr>
          <a:xfrm>
            <a:off x="5196000" y="2828052"/>
            <a:ext cx="1800000" cy="1800000"/>
            <a:chOff x="7158415" y="3676537"/>
            <a:chExt cx="1800000" cy="180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A733B2-3EA0-4B2C-B1DF-D2BB3E9A908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1583136-A1A0-41A6-9C98-828E75A4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3735080-8EC1-49F4-A11E-9D54FC015579}"/>
              </a:ext>
            </a:extLst>
          </p:cNvPr>
          <p:cNvGrpSpPr/>
          <p:nvPr/>
        </p:nvGrpSpPr>
        <p:grpSpPr>
          <a:xfrm>
            <a:off x="1452863" y="2835631"/>
            <a:ext cx="1800000" cy="1800000"/>
            <a:chOff x="1223493" y="2835631"/>
            <a:chExt cx="1800000" cy="18000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E20E7EE-210A-475C-9FDC-6D2773E81CED}"/>
                </a:ext>
              </a:extLst>
            </p:cNvPr>
            <p:cNvSpPr/>
            <p:nvPr/>
          </p:nvSpPr>
          <p:spPr>
            <a:xfrm>
              <a:off x="1223493" y="2835631"/>
              <a:ext cx="1800000" cy="18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C:\Users\CRRuiz\Downloads\database.png">
              <a:extLst>
                <a:ext uri="{FF2B5EF4-FFF2-40B4-BE49-F238E27FC236}">
                  <a16:creationId xmlns:a16="http://schemas.microsoft.com/office/drawing/2014/main" id="{3D1145F6-893B-4DD4-BB1A-823D1B0E4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888" y="3098052"/>
              <a:ext cx="1260000" cy="1260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31EC404-C94F-483C-B628-FB027D0D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458" y="2835631"/>
            <a:ext cx="1800000" cy="1800000"/>
          </a:xfrm>
          <a:prstGeom prst="rect">
            <a:avLst/>
          </a:prstGeom>
        </p:spPr>
      </p:pic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522347" y="4898052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Migración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Base de datos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242243" y="4898052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Generalidades</a:t>
            </a:r>
          </a:p>
        </p:txBody>
      </p:sp>
      <p:sp>
        <p:nvSpPr>
          <p:cNvPr id="13" name="28 CuadroTexto">
            <a:extLst>
              <a:ext uri="{FF2B5EF4-FFF2-40B4-BE49-F238E27FC236}">
                <a16:creationId xmlns:a16="http://schemas.microsoft.com/office/drawing/2014/main" id="{24AF85FD-1004-4429-A0EE-A4C892043856}"/>
              </a:ext>
            </a:extLst>
          </p:cNvPr>
          <p:cNvSpPr txBox="1"/>
          <p:nvPr/>
        </p:nvSpPr>
        <p:spPr>
          <a:xfrm>
            <a:off x="8796000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90E57AE-FEA7-4965-80E9-4B5C56C73270}"/>
              </a:ext>
            </a:extLst>
          </p:cNvPr>
          <p:cNvGrpSpPr/>
          <p:nvPr/>
        </p:nvGrpSpPr>
        <p:grpSpPr>
          <a:xfrm>
            <a:off x="1452863" y="2115631"/>
            <a:ext cx="720000" cy="720000"/>
            <a:chOff x="3649621" y="2090205"/>
            <a:chExt cx="720000" cy="72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A9CD632-8F79-45FE-BFA5-7E3612066836}"/>
                </a:ext>
              </a:extLst>
            </p:cNvPr>
            <p:cNvSpPr/>
            <p:nvPr/>
          </p:nvSpPr>
          <p:spPr>
            <a:xfrm>
              <a:off x="3649621" y="2090205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7C92F5D-B07A-4A6C-81CC-38DDE20D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0563" y="2188268"/>
              <a:ext cx="523875" cy="523875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C4C10D6-C93B-473E-A9EC-4F1B8D939624}"/>
              </a:ext>
            </a:extLst>
          </p:cNvPr>
          <p:cNvGrpSpPr/>
          <p:nvPr/>
        </p:nvGrpSpPr>
        <p:grpSpPr>
          <a:xfrm>
            <a:off x="2539116" y="2115631"/>
            <a:ext cx="720000" cy="720000"/>
            <a:chOff x="3670817" y="2638336"/>
            <a:chExt cx="720000" cy="72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3C67446-1DB2-4BB7-B68B-D57C7D0A07BE}"/>
                </a:ext>
              </a:extLst>
            </p:cNvPr>
            <p:cNvSpPr/>
            <p:nvPr/>
          </p:nvSpPr>
          <p:spPr>
            <a:xfrm>
              <a:off x="3670817" y="2638336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F8E1776-550B-4250-895C-06917F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68017" y="2735536"/>
              <a:ext cx="525600" cy="525600"/>
            </a:xfrm>
            <a:prstGeom prst="rect">
              <a:avLst/>
            </a:prstGeom>
          </p:spPr>
        </p:pic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FF031223-0C59-49F5-A87C-C9C542516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6000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435E74A-FC5F-4F4B-B957-D3178559E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36000" y="188305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3" descr="C:\Users\CRRuiz\Downloads\question (1).png">
            <a:extLst>
              <a:ext uri="{FF2B5EF4-FFF2-40B4-BE49-F238E27FC236}">
                <a16:creationId xmlns:a16="http://schemas.microsoft.com/office/drawing/2014/main" id="{58C9CD6D-766A-475C-95C1-8C2136C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2104564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36000" y="214290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3" descr="C:\Users\CRRuiz\Downloads\hospital (1).png">
            <a:extLst>
              <a:ext uri="{FF2B5EF4-FFF2-40B4-BE49-F238E27FC236}">
                <a16:creationId xmlns:a16="http://schemas.microsoft.com/office/drawing/2014/main" id="{898E0C18-5F68-48FD-8E9C-87CC38AA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42" y="1883052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A190DF9-5C16-4B10-8C9E-EA7BC6395BAC}"/>
              </a:ext>
            </a:extLst>
          </p:cNvPr>
          <p:cNvGrpSpPr/>
          <p:nvPr/>
        </p:nvGrpSpPr>
        <p:grpSpPr>
          <a:xfrm>
            <a:off x="10254084" y="2142908"/>
            <a:ext cx="720000" cy="720000"/>
            <a:chOff x="5483510" y="836125"/>
            <a:chExt cx="720000" cy="72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F89F9BD-87CB-46C6-8CC1-6ECD2DC63951}"/>
                </a:ext>
              </a:extLst>
            </p:cNvPr>
            <p:cNvSpPr/>
            <p:nvPr/>
          </p:nvSpPr>
          <p:spPr>
            <a:xfrm>
              <a:off x="5483510" y="836125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D98D6F2-5332-46B9-A671-64AF5F24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84927" y="924663"/>
              <a:ext cx="542925" cy="542925"/>
            </a:xfrm>
            <a:prstGeom prst="rect">
              <a:avLst/>
            </a:prstGeom>
          </p:spPr>
        </p:pic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F2C46462-F7A0-4748-8654-5CFCD26738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243052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909399C-68AA-4D89-AB0B-234BD5C6716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2" y="2464564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5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 descr="C:\Users\CRRuiz\Downloads\nurse.png">
            <a:extLst>
              <a:ext uri="{FF2B5EF4-FFF2-40B4-BE49-F238E27FC236}">
                <a16:creationId xmlns:a16="http://schemas.microsoft.com/office/drawing/2014/main" id="{D9855DE1-B75E-44B4-900B-0D734AD9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63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96012A9-99C7-4984-9233-7C5866C1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349" t="9611" r="-251" b="11486"/>
          <a:stretch/>
        </p:blipFill>
        <p:spPr>
          <a:xfrm>
            <a:off x="6631795" y="2093497"/>
            <a:ext cx="720000" cy="72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34B02CD6-98F7-4119-A8C9-FDF9FB6E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05" y="18763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0A38FA1-302E-4838-AEEC-F80E41FE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01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6" descr="C:\Users\CRRuiz\Downloads\microscope (2).png">
            <a:extLst>
              <a:ext uri="{FF2B5EF4-FFF2-40B4-BE49-F238E27FC236}">
                <a16:creationId xmlns:a16="http://schemas.microsoft.com/office/drawing/2014/main" id="{F1C92431-C9E1-4A5B-9585-265044EC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97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CRRuiz\Downloads\reception.png">
            <a:extLst>
              <a:ext uri="{FF2B5EF4-FFF2-40B4-BE49-F238E27FC236}">
                <a16:creationId xmlns:a16="http://schemas.microsoft.com/office/drawing/2014/main" id="{ED96EE88-7390-48EE-BDF7-7062DDC5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9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695839" y="4898914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368884" y="4898052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845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9DFEE19-5731-4F96-A066-BF6489F82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6470" y="220494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6E63B7-C055-4D53-BFC7-820AAB094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232" y="2863770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85381B-9F09-481F-81A6-94771DE01EB3}"/>
              </a:ext>
            </a:extLst>
          </p:cNvPr>
          <p:cNvGrpSpPr/>
          <p:nvPr/>
        </p:nvGrpSpPr>
        <p:grpSpPr>
          <a:xfrm>
            <a:off x="2013515" y="1983990"/>
            <a:ext cx="720000" cy="720000"/>
            <a:chOff x="3464417" y="3271234"/>
            <a:chExt cx="720000" cy="720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FA3DD31-415F-4F75-AF48-C36E9E71BF74}"/>
                </a:ext>
              </a:extLst>
            </p:cNvPr>
            <p:cNvSpPr/>
            <p:nvPr/>
          </p:nvSpPr>
          <p:spPr>
            <a:xfrm>
              <a:off x="3464417" y="3271234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Picture 4" descr="C:\Users\CRRuiz\Downloads\notebook.png">
              <a:extLst>
                <a:ext uri="{FF2B5EF4-FFF2-40B4-BE49-F238E27FC236}">
                  <a16:creationId xmlns:a16="http://schemas.microsoft.com/office/drawing/2014/main" id="{E3A92BC6-5FC9-4251-AE29-AD8841D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461" y="3390034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15 Grupo">
            <a:extLst>
              <a:ext uri="{FF2B5EF4-FFF2-40B4-BE49-F238E27FC236}">
                <a16:creationId xmlns:a16="http://schemas.microsoft.com/office/drawing/2014/main" id="{52786DD2-8DCA-42B3-9B0D-09E29352C231}"/>
              </a:ext>
            </a:extLst>
          </p:cNvPr>
          <p:cNvGrpSpPr/>
          <p:nvPr/>
        </p:nvGrpSpPr>
        <p:grpSpPr>
          <a:xfrm>
            <a:off x="2830560" y="2204942"/>
            <a:ext cx="720000" cy="720000"/>
            <a:chOff x="4166708" y="4777816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16 Elipse">
              <a:extLst>
                <a:ext uri="{FF2B5EF4-FFF2-40B4-BE49-F238E27FC236}">
                  <a16:creationId xmlns:a16="http://schemas.microsoft.com/office/drawing/2014/main" id="{EA9F6675-5C35-454E-AF58-11E45EEC0F1E}"/>
                </a:ext>
              </a:extLst>
            </p:cNvPr>
            <p:cNvSpPr/>
            <p:nvPr/>
          </p:nvSpPr>
          <p:spPr>
            <a:xfrm>
              <a:off x="4166708" y="4777816"/>
              <a:ext cx="1080000" cy="108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pic>
          <p:nvPicPr>
            <p:cNvPr id="36" name="Picture 7" descr="C:\Users\CRRuiz\Downloads\stretcher.png">
              <a:extLst>
                <a:ext uri="{FF2B5EF4-FFF2-40B4-BE49-F238E27FC236}">
                  <a16:creationId xmlns:a16="http://schemas.microsoft.com/office/drawing/2014/main" id="{DD896EE4-FECE-4EFC-B0C6-826695C8D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16" y="4958262"/>
              <a:ext cx="720240" cy="7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3CF2224-2E95-4A81-92BA-76704B45A8CC}"/>
              </a:ext>
            </a:extLst>
          </p:cNvPr>
          <p:cNvGrpSpPr/>
          <p:nvPr/>
        </p:nvGrpSpPr>
        <p:grpSpPr>
          <a:xfrm>
            <a:off x="3285220" y="2863770"/>
            <a:ext cx="720000" cy="720000"/>
            <a:chOff x="3162146" y="3700797"/>
            <a:chExt cx="720000" cy="7200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AB42D-4647-4CAF-930A-6C8D04EC424E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7" name="Picture 5" descr="C:\Users\CRRuiz\Downloads\bed.png">
              <a:extLst>
                <a:ext uri="{FF2B5EF4-FFF2-40B4-BE49-F238E27FC236}">
                  <a16:creationId xmlns:a16="http://schemas.microsoft.com/office/drawing/2014/main" id="{E57554A9-A3C2-4EBC-9E8C-01A6A4AA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F9D1B81F-0451-4117-A7A2-E1E18C93E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27393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9022025" y="4898052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6F16EB0-06E5-44AF-9378-E08AA1F044D5}"/>
              </a:ext>
            </a:extLst>
          </p:cNvPr>
          <p:cNvGrpSpPr/>
          <p:nvPr/>
        </p:nvGrpSpPr>
        <p:grpSpPr>
          <a:xfrm>
            <a:off x="8826963" y="2093497"/>
            <a:ext cx="720000" cy="720000"/>
            <a:chOff x="7371058" y="4203897"/>
            <a:chExt cx="720000" cy="72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A03D1B8-2B33-4C73-A983-1ADC016A4DF4}"/>
                </a:ext>
              </a:extLst>
            </p:cNvPr>
            <p:cNvSpPr/>
            <p:nvPr/>
          </p:nvSpPr>
          <p:spPr>
            <a:xfrm>
              <a:off x="7371058" y="4203897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6AB33AF-0425-4FCB-9BF8-8633D6DA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89858" y="4322697"/>
              <a:ext cx="482400" cy="482400"/>
            </a:xfrm>
            <a:prstGeom prst="rect">
              <a:avLst/>
            </a:prstGeom>
          </p:spPr>
        </p:pic>
      </p:grpSp>
      <p:pic>
        <p:nvPicPr>
          <p:cNvPr id="54" name="Gráfico 53">
            <a:extLst>
              <a:ext uri="{FF2B5EF4-FFF2-40B4-BE49-F238E27FC236}">
                <a16:creationId xmlns:a16="http://schemas.microsoft.com/office/drawing/2014/main" id="{ECA12C74-0194-4162-93C2-AB7A0630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06963" y="2085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2F997F0-E299-47D1-BFD1-F5739B6745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5" y="4062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065EACD-1C58-453B-8934-1BE003C696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91" y="235683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0046F93-D5EA-41D7-9B14-E8209D3C1B6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17" y="256419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AB92C20-B789-432B-8357-802334CE60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7" y="328961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DC617858-4C3A-4D20-926A-6631E60D96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93" y="406165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A77ECD0-4D7A-48D8-B596-FE09B0CE12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97" y="249776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0DE8CCD-C1FF-4C0A-BBFD-047EAB95E3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81" y="222733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71831D7D-B7E5-4EA3-8DE7-A39DB22B01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97" y="24534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5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E2D60C-83AB-45D5-9CD3-7916AAEE298A}"/>
              </a:ext>
            </a:extLst>
          </p:cNvPr>
          <p:cNvGrpSpPr/>
          <p:nvPr/>
        </p:nvGrpSpPr>
        <p:grpSpPr>
          <a:xfrm>
            <a:off x="8026648" y="2077319"/>
            <a:ext cx="720000" cy="720000"/>
            <a:chOff x="5774350" y="3246349"/>
            <a:chExt cx="720000" cy="720000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2E641263-E06F-4F28-A4BC-B4D4AF44206D}"/>
                </a:ext>
              </a:extLst>
            </p:cNvPr>
            <p:cNvSpPr/>
            <p:nvPr/>
          </p:nvSpPr>
          <p:spPr>
            <a:xfrm>
              <a:off x="5774350" y="3246349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0" name="Picture 2" descr="C:\Users\CRRuiz\Downloads\basket.png">
              <a:extLst>
                <a:ext uri="{FF2B5EF4-FFF2-40B4-BE49-F238E27FC236}">
                  <a16:creationId xmlns:a16="http://schemas.microsoft.com/office/drawing/2014/main" id="{CF603A2C-EFD6-4443-B2BA-6144E8618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3322151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3258C8B7-3B83-4708-B0D1-FDDC6875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48" y="207731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" descr="C:\Users\CRRuiz\Downloads\first-aid-kit.png">
            <a:extLst>
              <a:ext uri="{FF2B5EF4-FFF2-40B4-BE49-F238E27FC236}">
                <a16:creationId xmlns:a16="http://schemas.microsoft.com/office/drawing/2014/main" id="{9128657F-8D2C-4B1F-87D0-0C6D1266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8" y="2812435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CRRuiz\Downloads\doctor.png">
            <a:extLst>
              <a:ext uri="{FF2B5EF4-FFF2-40B4-BE49-F238E27FC236}">
                <a16:creationId xmlns:a16="http://schemas.microsoft.com/office/drawing/2014/main" id="{B11FE856-4B3F-4F92-962D-EE6378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8" y="2813497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2915798" y="4875718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7219455" y="4874856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C7EC42-8562-49E5-AE39-D65A7C5A1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6448" y="20962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9B08B2-478F-4396-B79F-1BB44849C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0706" y="184703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1D6CCA-C2AD-40BB-A239-BE499E031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8469" y="209243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AD2104-897F-4CEC-82B5-2EE0FA9EAB5B}"/>
              </a:ext>
            </a:extLst>
          </p:cNvPr>
          <p:cNvGrpSpPr/>
          <p:nvPr/>
        </p:nvGrpSpPr>
        <p:grpSpPr>
          <a:xfrm>
            <a:off x="6226648" y="2635845"/>
            <a:ext cx="720000" cy="720000"/>
            <a:chOff x="5805448" y="2422203"/>
            <a:chExt cx="720000" cy="72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F3F2628-EBAC-4C3C-904D-3AE4685946FA}"/>
                </a:ext>
              </a:extLst>
            </p:cNvPr>
            <p:cNvSpPr/>
            <p:nvPr/>
          </p:nvSpPr>
          <p:spPr>
            <a:xfrm>
              <a:off x="5805448" y="2422203"/>
              <a:ext cx="720000" cy="72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6" descr="C:\Users\CRRuiz\Downloads\drugs.png">
              <a:extLst>
                <a:ext uri="{FF2B5EF4-FFF2-40B4-BE49-F238E27FC236}">
                  <a16:creationId xmlns:a16="http://schemas.microsoft.com/office/drawing/2014/main" id="{FF43B5E1-B737-429E-886C-7208FD67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019" y="2522789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ACA2525-E6A9-46B6-B195-B23A7C194377}"/>
              </a:ext>
            </a:extLst>
          </p:cNvPr>
          <p:cNvGrpSpPr/>
          <p:nvPr/>
        </p:nvGrpSpPr>
        <p:grpSpPr>
          <a:xfrm>
            <a:off x="8746648" y="2635845"/>
            <a:ext cx="720000" cy="720000"/>
            <a:chOff x="5774350" y="4197476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6E6AE08-18A5-47F8-870F-893468CD7283}"/>
                </a:ext>
              </a:extLst>
            </p:cNvPr>
            <p:cNvSpPr/>
            <p:nvPr/>
          </p:nvSpPr>
          <p:spPr>
            <a:xfrm>
              <a:off x="5774350" y="4197476"/>
              <a:ext cx="720000" cy="7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9" name="Picture 2" descr="C:\Users\CRRuiz\Downloads\shopping-cart.png">
              <a:extLst>
                <a:ext uri="{FF2B5EF4-FFF2-40B4-BE49-F238E27FC236}">
                  <a16:creationId xmlns:a16="http://schemas.microsoft.com/office/drawing/2014/main" id="{F3B25AD3-EF89-4128-8E49-4C5F4A3F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4355447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F69CF33-5628-405F-9A17-0ADAD6187E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30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BC404D5-6F98-44DF-A155-34C9446729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8" y="300186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2E062DC-6C65-4205-948A-E2E7A728C5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4FC9F6-B4F1-41D0-B7A5-E99A8ADF7C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37972D3-433C-4DE7-B1EB-06728E4F18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48" y="299584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6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098BD3-A443-4D7E-95D4-C71DBB48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Agenda</a:t>
            </a:r>
          </a:p>
        </p:txBody>
      </p:sp>
      <p:pic>
        <p:nvPicPr>
          <p:cNvPr id="9" name="Picture 2" descr="C:\Users\CRRuiz\Downloads\stats.png">
            <a:extLst>
              <a:ext uri="{FF2B5EF4-FFF2-40B4-BE49-F238E27FC236}">
                <a16:creationId xmlns:a16="http://schemas.microsoft.com/office/drawing/2014/main" id="{86EA779F-2590-456A-A9E4-3B2A701A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1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RRuiz\Downloads\hospital (1).png">
            <a:extLst>
              <a:ext uri="{FF2B5EF4-FFF2-40B4-BE49-F238E27FC236}">
                <a16:creationId xmlns:a16="http://schemas.microsoft.com/office/drawing/2014/main" id="{14F5C34F-A008-48FD-B9A2-A7839A4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9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CRRuiz\Downloads\question (1).png">
            <a:extLst>
              <a:ext uri="{FF2B5EF4-FFF2-40B4-BE49-F238E27FC236}">
                <a16:creationId xmlns:a16="http://schemas.microsoft.com/office/drawing/2014/main" id="{32B52271-EFC0-4F1E-A61F-CE12B0C8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47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96C375-FB72-4162-BDC9-A90D5F32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24" y="200359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5" descr="C:\Users\CRRuiz\Downloads\statistics.png">
            <a:extLst>
              <a:ext uri="{FF2B5EF4-FFF2-40B4-BE49-F238E27FC236}">
                <a16:creationId xmlns:a16="http://schemas.microsoft.com/office/drawing/2014/main" id="{2E10A94A-473F-4C46-B072-AB76AA95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6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RRuiz\Downloads\checked (1).png">
            <a:extLst>
              <a:ext uri="{FF2B5EF4-FFF2-40B4-BE49-F238E27FC236}">
                <a16:creationId xmlns:a16="http://schemas.microsoft.com/office/drawing/2014/main" id="{404354DE-D1FD-4D9D-8E3D-2280EB0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89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88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6 CuadroTexto">
            <a:extLst>
              <a:ext uri="{FF2B5EF4-FFF2-40B4-BE49-F238E27FC236}">
                <a16:creationId xmlns:a16="http://schemas.microsoft.com/office/drawing/2014/main" id="{64AAB1DA-D4A4-427F-8693-15AA99C9ACF2}"/>
              </a:ext>
            </a:extLst>
          </p:cNvPr>
          <p:cNvSpPr txBox="1"/>
          <p:nvPr/>
        </p:nvSpPr>
        <p:spPr>
          <a:xfrm>
            <a:off x="4017364" y="3166812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Situación actual</a:t>
            </a:r>
          </a:p>
        </p:txBody>
      </p:sp>
      <p:sp>
        <p:nvSpPr>
          <p:cNvPr id="17" name="28 CuadroTexto">
            <a:extLst>
              <a:ext uri="{FF2B5EF4-FFF2-40B4-BE49-F238E27FC236}">
                <a16:creationId xmlns:a16="http://schemas.microsoft.com/office/drawing/2014/main" id="{CD9824A5-B08B-44BB-ABFA-6A28DA83EA57}"/>
              </a:ext>
            </a:extLst>
          </p:cNvPr>
          <p:cNvSpPr txBox="1"/>
          <p:nvPr/>
        </p:nvSpPr>
        <p:spPr>
          <a:xfrm>
            <a:off x="2284227" y="534587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18" name="29 CuadroTexto">
            <a:extLst>
              <a:ext uri="{FF2B5EF4-FFF2-40B4-BE49-F238E27FC236}">
                <a16:creationId xmlns:a16="http://schemas.microsoft.com/office/drawing/2014/main" id="{35640D92-9DD5-4599-9B39-B232E3A0B96B}"/>
              </a:ext>
            </a:extLst>
          </p:cNvPr>
          <p:cNvSpPr txBox="1"/>
          <p:nvPr/>
        </p:nvSpPr>
        <p:spPr>
          <a:xfrm>
            <a:off x="4422228" y="5351882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Justificación</a:t>
            </a:r>
          </a:p>
        </p:txBody>
      </p:sp>
      <p:sp>
        <p:nvSpPr>
          <p:cNvPr id="19" name="31 CuadroTexto">
            <a:extLst>
              <a:ext uri="{FF2B5EF4-FFF2-40B4-BE49-F238E27FC236}">
                <a16:creationId xmlns:a16="http://schemas.microsoft.com/office/drawing/2014/main" id="{5B7B0B0A-7A05-4870-A5C0-ADA867176ED7}"/>
              </a:ext>
            </a:extLst>
          </p:cNvPr>
          <p:cNvSpPr txBox="1"/>
          <p:nvPr/>
        </p:nvSpPr>
        <p:spPr>
          <a:xfrm>
            <a:off x="6844705" y="5351882"/>
            <a:ext cx="10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Alcances</a:t>
            </a: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EDD1453E-6E77-4231-8217-4D75938A9DA8}"/>
              </a:ext>
            </a:extLst>
          </p:cNvPr>
          <p:cNvSpPr txBox="1"/>
          <p:nvPr/>
        </p:nvSpPr>
        <p:spPr>
          <a:xfrm>
            <a:off x="8873253" y="535188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Factibilidad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B1EB6C67-6822-4A77-A21D-408F8B47717C}"/>
              </a:ext>
            </a:extLst>
          </p:cNvPr>
          <p:cNvSpPr txBox="1"/>
          <p:nvPr/>
        </p:nvSpPr>
        <p:spPr>
          <a:xfrm>
            <a:off x="6524355" y="3166812"/>
            <a:ext cx="1317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Problemas</a:t>
            </a:r>
          </a:p>
        </p:txBody>
      </p:sp>
      <p:sp>
        <p:nvSpPr>
          <p:cNvPr id="22" name="29 CuadroTexto">
            <a:extLst>
              <a:ext uri="{FF2B5EF4-FFF2-40B4-BE49-F238E27FC236}">
                <a16:creationId xmlns:a16="http://schemas.microsoft.com/office/drawing/2014/main" id="{53363A2A-F3FB-4776-AAC0-747E4CC159A3}"/>
              </a:ext>
            </a:extLst>
          </p:cNvPr>
          <p:cNvSpPr txBox="1"/>
          <p:nvPr/>
        </p:nvSpPr>
        <p:spPr>
          <a:xfrm>
            <a:off x="8834364" y="3166812"/>
            <a:ext cx="1175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24" name="40 Rectángulo">
            <a:extLst>
              <a:ext uri="{FF2B5EF4-FFF2-40B4-BE49-F238E27FC236}">
                <a16:creationId xmlns:a16="http://schemas.microsoft.com/office/drawing/2014/main" id="{13620A74-9AFA-41EF-B75F-EFF4AABAFC26}"/>
              </a:ext>
            </a:extLst>
          </p:cNvPr>
          <p:cNvSpPr/>
          <p:nvPr/>
        </p:nvSpPr>
        <p:spPr>
          <a:xfrm>
            <a:off x="2331888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5</a:t>
            </a:r>
          </a:p>
        </p:txBody>
      </p:sp>
      <p:sp>
        <p:nvSpPr>
          <p:cNvPr id="25" name="40 Rectángulo">
            <a:extLst>
              <a:ext uri="{FF2B5EF4-FFF2-40B4-BE49-F238E27FC236}">
                <a16:creationId xmlns:a16="http://schemas.microsoft.com/office/drawing/2014/main" id="{F82B522E-FC0F-4F9F-B28D-24C8901270BC}"/>
              </a:ext>
            </a:extLst>
          </p:cNvPr>
          <p:cNvSpPr/>
          <p:nvPr/>
        </p:nvSpPr>
        <p:spPr>
          <a:xfrm>
            <a:off x="4422228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2</a:t>
            </a:r>
          </a:p>
        </p:txBody>
      </p:sp>
      <p:sp>
        <p:nvSpPr>
          <p:cNvPr id="26" name="40 Rectángulo">
            <a:extLst>
              <a:ext uri="{FF2B5EF4-FFF2-40B4-BE49-F238E27FC236}">
                <a16:creationId xmlns:a16="http://schemas.microsoft.com/office/drawing/2014/main" id="{B2014BF2-74C7-4A83-9A89-613E1E87D7B7}"/>
              </a:ext>
            </a:extLst>
          </p:cNvPr>
          <p:cNvSpPr/>
          <p:nvPr/>
        </p:nvSpPr>
        <p:spPr>
          <a:xfrm>
            <a:off x="6643347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3</a:t>
            </a:r>
          </a:p>
        </p:txBody>
      </p:sp>
      <p:sp>
        <p:nvSpPr>
          <p:cNvPr id="27" name="40 Rectángulo">
            <a:extLst>
              <a:ext uri="{FF2B5EF4-FFF2-40B4-BE49-F238E27FC236}">
                <a16:creationId xmlns:a16="http://schemas.microsoft.com/office/drawing/2014/main" id="{1EB89485-C4D5-4102-8E5B-472F2BDC1FE6}"/>
              </a:ext>
            </a:extLst>
          </p:cNvPr>
          <p:cNvSpPr/>
          <p:nvPr/>
        </p:nvSpPr>
        <p:spPr>
          <a:xfrm>
            <a:off x="8869302" y="271754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4</a:t>
            </a:r>
          </a:p>
        </p:txBody>
      </p:sp>
      <p:sp>
        <p:nvSpPr>
          <p:cNvPr id="28" name="40 Rectángulo">
            <a:extLst>
              <a:ext uri="{FF2B5EF4-FFF2-40B4-BE49-F238E27FC236}">
                <a16:creationId xmlns:a16="http://schemas.microsoft.com/office/drawing/2014/main" id="{974BE4EE-AADA-4DE2-AFD8-18D140096C9D}"/>
              </a:ext>
            </a:extLst>
          </p:cNvPr>
          <p:cNvSpPr/>
          <p:nvPr/>
        </p:nvSpPr>
        <p:spPr>
          <a:xfrm>
            <a:off x="45909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6</a:t>
            </a:r>
          </a:p>
        </p:txBody>
      </p:sp>
      <p:sp>
        <p:nvSpPr>
          <p:cNvPr id="29" name="40 Rectángulo">
            <a:extLst>
              <a:ext uri="{FF2B5EF4-FFF2-40B4-BE49-F238E27FC236}">
                <a16:creationId xmlns:a16="http://schemas.microsoft.com/office/drawing/2014/main" id="{ED895EA3-4C79-417D-ACC9-F91C372B9EC2}"/>
              </a:ext>
            </a:extLst>
          </p:cNvPr>
          <p:cNvSpPr/>
          <p:nvPr/>
        </p:nvSpPr>
        <p:spPr>
          <a:xfrm>
            <a:off x="6844705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7</a:t>
            </a:r>
          </a:p>
        </p:txBody>
      </p:sp>
      <p:sp>
        <p:nvSpPr>
          <p:cNvPr id="30" name="40 Rectángulo">
            <a:extLst>
              <a:ext uri="{FF2B5EF4-FFF2-40B4-BE49-F238E27FC236}">
                <a16:creationId xmlns:a16="http://schemas.microsoft.com/office/drawing/2014/main" id="{6CFDB96E-C146-4E02-B05A-C4414D6A9858}"/>
              </a:ext>
            </a:extLst>
          </p:cNvPr>
          <p:cNvSpPr/>
          <p:nvPr/>
        </p:nvSpPr>
        <p:spPr>
          <a:xfrm>
            <a:off x="89920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8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1888" y="1997588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40 Rectángulo">
            <a:extLst>
              <a:ext uri="{FF2B5EF4-FFF2-40B4-BE49-F238E27FC236}">
                <a16:creationId xmlns:a16="http://schemas.microsoft.com/office/drawing/2014/main" id="{798DA76F-4929-4C1D-AF18-E2ECF6F3E466}"/>
              </a:ext>
            </a:extLst>
          </p:cNvPr>
          <p:cNvSpPr/>
          <p:nvPr/>
        </p:nvSpPr>
        <p:spPr>
          <a:xfrm>
            <a:off x="2331888" y="2725910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1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4CECEA30-96D5-45C3-8A84-9FAAFA6922A8}"/>
              </a:ext>
            </a:extLst>
          </p:cNvPr>
          <p:cNvSpPr txBox="1"/>
          <p:nvPr/>
        </p:nvSpPr>
        <p:spPr>
          <a:xfrm>
            <a:off x="1942790" y="3208421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Grupo Promesa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Divino Niño</a:t>
            </a:r>
          </a:p>
        </p:txBody>
      </p:sp>
    </p:spTree>
    <p:extLst>
      <p:ext uri="{BB962C8B-B14F-4D97-AF65-F5344CB8AC3E}">
        <p14:creationId xmlns:p14="http://schemas.microsoft.com/office/powerpoint/2010/main" val="7251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01279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67045" y="200573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01279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00573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01294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27" name="13 CuadroTexto">
            <a:extLst>
              <a:ext uri="{FF2B5EF4-FFF2-40B4-BE49-F238E27FC236}">
                <a16:creationId xmlns:a16="http://schemas.microsoft.com/office/drawing/2014/main" id="{37EFD843-B5EB-44A2-AD4E-531F208FC6FE}"/>
              </a:ext>
            </a:extLst>
          </p:cNvPr>
          <p:cNvSpPr txBox="1"/>
          <p:nvPr/>
        </p:nvSpPr>
        <p:spPr>
          <a:xfrm>
            <a:off x="3635305" y="1503856"/>
            <a:ext cx="48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Grupo Promesa Divino Niño</a:t>
            </a:r>
          </a:p>
        </p:txBody>
      </p:sp>
      <p:sp>
        <p:nvSpPr>
          <p:cNvPr id="28" name="13 CuadroTexto">
            <a:extLst>
              <a:ext uri="{FF2B5EF4-FFF2-40B4-BE49-F238E27FC236}">
                <a16:creationId xmlns:a16="http://schemas.microsoft.com/office/drawing/2014/main" id="{6C6671A9-3B9C-46F5-8133-2AC3F01B4B6E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29" name="13 CuadroTexto">
            <a:extLst>
              <a:ext uri="{FF2B5EF4-FFF2-40B4-BE49-F238E27FC236}">
                <a16:creationId xmlns:a16="http://schemas.microsoft.com/office/drawing/2014/main" id="{BDB6FB91-5059-4528-816B-4B196A8F4F91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0" name="13 CuadroTexto">
            <a:extLst>
              <a:ext uri="{FF2B5EF4-FFF2-40B4-BE49-F238E27FC236}">
                <a16:creationId xmlns:a16="http://schemas.microsoft.com/office/drawing/2014/main" id="{9446D233-A2F4-4420-A4BD-4AEB752D6167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31" name="13 CuadroTexto">
            <a:extLst>
              <a:ext uri="{FF2B5EF4-FFF2-40B4-BE49-F238E27FC236}">
                <a16:creationId xmlns:a16="http://schemas.microsoft.com/office/drawing/2014/main" id="{79B26405-C05F-4246-B0DD-C4EBBF3D530F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32" name="13 CuadroTexto">
            <a:extLst>
              <a:ext uri="{FF2B5EF4-FFF2-40B4-BE49-F238E27FC236}">
                <a16:creationId xmlns:a16="http://schemas.microsoft.com/office/drawing/2014/main" id="{8DC8164F-0FCD-4945-A990-B8201FAF1A35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33" name="13 CuadroTexto">
            <a:extLst>
              <a:ext uri="{FF2B5EF4-FFF2-40B4-BE49-F238E27FC236}">
                <a16:creationId xmlns:a16="http://schemas.microsoft.com/office/drawing/2014/main" id="{B7DFB972-73C4-415D-B1C2-ECE390B341AE}"/>
              </a:ext>
            </a:extLst>
          </p:cNvPr>
          <p:cNvSpPr txBox="1"/>
          <p:nvPr/>
        </p:nvSpPr>
        <p:spPr>
          <a:xfrm>
            <a:off x="2589637" y="3567796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35" name="13 CuadroTexto">
            <a:extLst>
              <a:ext uri="{FF2B5EF4-FFF2-40B4-BE49-F238E27FC236}">
                <a16:creationId xmlns:a16="http://schemas.microsoft.com/office/drawing/2014/main" id="{E4B43818-B3BB-4C10-8C21-3347BA3CE903}"/>
              </a:ext>
            </a:extLst>
          </p:cNvPr>
          <p:cNvSpPr txBox="1"/>
          <p:nvPr/>
        </p:nvSpPr>
        <p:spPr>
          <a:xfrm>
            <a:off x="4651851" y="356779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6" name="13 CuadroTexto">
            <a:extLst>
              <a:ext uri="{FF2B5EF4-FFF2-40B4-BE49-F238E27FC236}">
                <a16:creationId xmlns:a16="http://schemas.microsoft.com/office/drawing/2014/main" id="{26E3E4C7-C080-441E-A774-1423E6FF35B5}"/>
              </a:ext>
            </a:extLst>
          </p:cNvPr>
          <p:cNvSpPr txBox="1"/>
          <p:nvPr/>
        </p:nvSpPr>
        <p:spPr>
          <a:xfrm>
            <a:off x="6398798" y="359239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37" name="13 CuadroTexto">
            <a:extLst>
              <a:ext uri="{FF2B5EF4-FFF2-40B4-BE49-F238E27FC236}">
                <a16:creationId xmlns:a16="http://schemas.microsoft.com/office/drawing/2014/main" id="{62891E61-2546-44D2-8CAB-6089853D7634}"/>
              </a:ext>
            </a:extLst>
          </p:cNvPr>
          <p:cNvSpPr txBox="1"/>
          <p:nvPr/>
        </p:nvSpPr>
        <p:spPr>
          <a:xfrm>
            <a:off x="7687259" y="35923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38" name="13 CuadroTexto">
            <a:extLst>
              <a:ext uri="{FF2B5EF4-FFF2-40B4-BE49-F238E27FC236}">
                <a16:creationId xmlns:a16="http://schemas.microsoft.com/office/drawing/2014/main" id="{C75AF58D-8F98-460A-9865-B2F16B65A1C4}"/>
              </a:ext>
            </a:extLst>
          </p:cNvPr>
          <p:cNvSpPr txBox="1"/>
          <p:nvPr/>
        </p:nvSpPr>
        <p:spPr>
          <a:xfrm>
            <a:off x="8771299" y="35677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E57C89F3-7267-473C-9D29-0382002967AF}"/>
              </a:ext>
            </a:extLst>
          </p:cNvPr>
          <p:cNvSpPr txBox="1"/>
          <p:nvPr/>
        </p:nvSpPr>
        <p:spPr>
          <a:xfrm>
            <a:off x="2565593" y="393712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DDB3680C-6047-4C58-9D45-1D8135862281}"/>
              </a:ext>
            </a:extLst>
          </p:cNvPr>
          <p:cNvSpPr txBox="1"/>
          <p:nvPr/>
        </p:nvSpPr>
        <p:spPr>
          <a:xfrm>
            <a:off x="4563687" y="3937128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DA4FCED0-115B-4EE1-8370-B9ADBE8D04AD}"/>
              </a:ext>
            </a:extLst>
          </p:cNvPr>
          <p:cNvSpPr txBox="1"/>
          <p:nvPr/>
        </p:nvSpPr>
        <p:spPr>
          <a:xfrm>
            <a:off x="6248917" y="39617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800 MHz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E4582D03-BDEF-4163-898C-506A8968774A}"/>
              </a:ext>
            </a:extLst>
          </p:cNvPr>
          <p:cNvSpPr txBox="1"/>
          <p:nvPr/>
        </p:nvSpPr>
        <p:spPr>
          <a:xfrm>
            <a:off x="7563828" y="396173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352 MB</a:t>
            </a:r>
          </a:p>
        </p:txBody>
      </p:sp>
      <p:sp>
        <p:nvSpPr>
          <p:cNvPr id="44" name="13 CuadroTexto">
            <a:extLst>
              <a:ext uri="{FF2B5EF4-FFF2-40B4-BE49-F238E27FC236}">
                <a16:creationId xmlns:a16="http://schemas.microsoft.com/office/drawing/2014/main" id="{287EED77-7EA5-47D4-915D-F000BAC0A733}"/>
              </a:ext>
            </a:extLst>
          </p:cNvPr>
          <p:cNvSpPr txBox="1"/>
          <p:nvPr/>
        </p:nvSpPr>
        <p:spPr>
          <a:xfrm>
            <a:off x="8739239" y="3937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52" name="13 CuadroTexto">
            <a:extLst>
              <a:ext uri="{FF2B5EF4-FFF2-40B4-BE49-F238E27FC236}">
                <a16:creationId xmlns:a16="http://schemas.microsoft.com/office/drawing/2014/main" id="{F0E6632D-03F2-44F7-BC3E-2E676085AEE2}"/>
              </a:ext>
            </a:extLst>
          </p:cNvPr>
          <p:cNvSpPr txBox="1"/>
          <p:nvPr/>
        </p:nvSpPr>
        <p:spPr>
          <a:xfrm>
            <a:off x="2567195" y="433106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54" name="13 CuadroTexto">
            <a:extLst>
              <a:ext uri="{FF2B5EF4-FFF2-40B4-BE49-F238E27FC236}">
                <a16:creationId xmlns:a16="http://schemas.microsoft.com/office/drawing/2014/main" id="{E6FCA7DE-0196-4C81-AD33-9CA8086023ED}"/>
              </a:ext>
            </a:extLst>
          </p:cNvPr>
          <p:cNvSpPr txBox="1"/>
          <p:nvPr/>
        </p:nvSpPr>
        <p:spPr>
          <a:xfrm>
            <a:off x="4592540" y="43310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58" name="13 CuadroTexto">
            <a:extLst>
              <a:ext uri="{FF2B5EF4-FFF2-40B4-BE49-F238E27FC236}">
                <a16:creationId xmlns:a16="http://schemas.microsoft.com/office/drawing/2014/main" id="{2609400D-78CC-4DAE-8207-95FFBAE28D71}"/>
              </a:ext>
            </a:extLst>
          </p:cNvPr>
          <p:cNvSpPr txBox="1"/>
          <p:nvPr/>
        </p:nvSpPr>
        <p:spPr>
          <a:xfrm>
            <a:off x="6398798" y="43556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59" name="13 CuadroTexto">
            <a:extLst>
              <a:ext uri="{FF2B5EF4-FFF2-40B4-BE49-F238E27FC236}">
                <a16:creationId xmlns:a16="http://schemas.microsoft.com/office/drawing/2014/main" id="{39AAF22F-1258-4776-B1CC-5F0C83A819DB}"/>
              </a:ext>
            </a:extLst>
          </p:cNvPr>
          <p:cNvSpPr txBox="1"/>
          <p:nvPr/>
        </p:nvSpPr>
        <p:spPr>
          <a:xfrm>
            <a:off x="7687259" y="43556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60" name="13 CuadroTexto">
            <a:extLst>
              <a:ext uri="{FF2B5EF4-FFF2-40B4-BE49-F238E27FC236}">
                <a16:creationId xmlns:a16="http://schemas.microsoft.com/office/drawing/2014/main" id="{D3F32C0F-A5B5-4220-83AC-33B4F2C3962D}"/>
              </a:ext>
            </a:extLst>
          </p:cNvPr>
          <p:cNvSpPr txBox="1"/>
          <p:nvPr/>
        </p:nvSpPr>
        <p:spPr>
          <a:xfrm>
            <a:off x="8735230" y="433106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300 GB</a:t>
            </a:r>
          </a:p>
        </p:txBody>
      </p:sp>
      <p:sp>
        <p:nvSpPr>
          <p:cNvPr id="61" name="13 CuadroTexto">
            <a:extLst>
              <a:ext uri="{FF2B5EF4-FFF2-40B4-BE49-F238E27FC236}">
                <a16:creationId xmlns:a16="http://schemas.microsoft.com/office/drawing/2014/main" id="{5ACFC46C-1B16-45BE-8724-D50C9738FE44}"/>
              </a:ext>
            </a:extLst>
          </p:cNvPr>
          <p:cNvSpPr txBox="1"/>
          <p:nvPr/>
        </p:nvSpPr>
        <p:spPr>
          <a:xfrm>
            <a:off x="2563989" y="4700394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4</a:t>
            </a:r>
          </a:p>
        </p:txBody>
      </p:sp>
      <p:sp>
        <p:nvSpPr>
          <p:cNvPr id="63" name="13 CuadroTexto">
            <a:extLst>
              <a:ext uri="{FF2B5EF4-FFF2-40B4-BE49-F238E27FC236}">
                <a16:creationId xmlns:a16="http://schemas.microsoft.com/office/drawing/2014/main" id="{F05305F0-3295-42BA-B4E9-54EE7A714A3F}"/>
              </a:ext>
            </a:extLst>
          </p:cNvPr>
          <p:cNvSpPr txBox="1"/>
          <p:nvPr/>
        </p:nvSpPr>
        <p:spPr>
          <a:xfrm>
            <a:off x="4563687" y="4700394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64" name="13 CuadroTexto">
            <a:extLst>
              <a:ext uri="{FF2B5EF4-FFF2-40B4-BE49-F238E27FC236}">
                <a16:creationId xmlns:a16="http://schemas.microsoft.com/office/drawing/2014/main" id="{CB88CF16-4A35-4C98-8F1E-62E299D0ADB5}"/>
              </a:ext>
            </a:extLst>
          </p:cNvPr>
          <p:cNvSpPr txBox="1"/>
          <p:nvPr/>
        </p:nvSpPr>
        <p:spPr>
          <a:xfrm>
            <a:off x="6279376" y="472499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797 MHz</a:t>
            </a:r>
          </a:p>
        </p:txBody>
      </p:sp>
      <p:sp>
        <p:nvSpPr>
          <p:cNvPr id="65" name="13 CuadroTexto">
            <a:extLst>
              <a:ext uri="{FF2B5EF4-FFF2-40B4-BE49-F238E27FC236}">
                <a16:creationId xmlns:a16="http://schemas.microsoft.com/office/drawing/2014/main" id="{2366BD05-6377-4B50-AB19-F7BCD0835B4C}"/>
              </a:ext>
            </a:extLst>
          </p:cNvPr>
          <p:cNvSpPr txBox="1"/>
          <p:nvPr/>
        </p:nvSpPr>
        <p:spPr>
          <a:xfrm>
            <a:off x="7586270" y="47249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512 MB</a:t>
            </a:r>
          </a:p>
        </p:txBody>
      </p:sp>
      <p:sp>
        <p:nvSpPr>
          <p:cNvPr id="66" name="13 CuadroTexto">
            <a:extLst>
              <a:ext uri="{FF2B5EF4-FFF2-40B4-BE49-F238E27FC236}">
                <a16:creationId xmlns:a16="http://schemas.microsoft.com/office/drawing/2014/main" id="{37D27B25-E6D3-4CD3-B0B3-E9B15490505A}"/>
              </a:ext>
            </a:extLst>
          </p:cNvPr>
          <p:cNvSpPr txBox="1"/>
          <p:nvPr/>
        </p:nvSpPr>
        <p:spPr>
          <a:xfrm>
            <a:off x="8739239" y="47003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67" name="13 CuadroTexto">
            <a:extLst>
              <a:ext uri="{FF2B5EF4-FFF2-40B4-BE49-F238E27FC236}">
                <a16:creationId xmlns:a16="http://schemas.microsoft.com/office/drawing/2014/main" id="{989ED4B3-AC5B-46E1-93A7-B3FF7BB34F45}"/>
              </a:ext>
            </a:extLst>
          </p:cNvPr>
          <p:cNvSpPr txBox="1"/>
          <p:nvPr/>
        </p:nvSpPr>
        <p:spPr>
          <a:xfrm>
            <a:off x="2566394" y="510381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5</a:t>
            </a:r>
          </a:p>
        </p:txBody>
      </p:sp>
      <p:sp>
        <p:nvSpPr>
          <p:cNvPr id="69" name="13 CuadroTexto">
            <a:extLst>
              <a:ext uri="{FF2B5EF4-FFF2-40B4-BE49-F238E27FC236}">
                <a16:creationId xmlns:a16="http://schemas.microsoft.com/office/drawing/2014/main" id="{E6EBC117-1CC5-49B7-976E-E081A9FECD4B}"/>
              </a:ext>
            </a:extLst>
          </p:cNvPr>
          <p:cNvSpPr txBox="1"/>
          <p:nvPr/>
        </p:nvSpPr>
        <p:spPr>
          <a:xfrm>
            <a:off x="4563687" y="5103811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0" name="13 CuadroTexto">
            <a:extLst>
              <a:ext uri="{FF2B5EF4-FFF2-40B4-BE49-F238E27FC236}">
                <a16:creationId xmlns:a16="http://schemas.microsoft.com/office/drawing/2014/main" id="{1E8F7D50-00FB-4359-BEF9-99937F2A2266}"/>
              </a:ext>
            </a:extLst>
          </p:cNvPr>
          <p:cNvSpPr txBox="1"/>
          <p:nvPr/>
        </p:nvSpPr>
        <p:spPr>
          <a:xfrm>
            <a:off x="6398798" y="51284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71" name="13 CuadroTexto">
            <a:extLst>
              <a:ext uri="{FF2B5EF4-FFF2-40B4-BE49-F238E27FC236}">
                <a16:creationId xmlns:a16="http://schemas.microsoft.com/office/drawing/2014/main" id="{A2CFD750-619E-47CB-89F8-974209F94C7E}"/>
              </a:ext>
            </a:extLst>
          </p:cNvPr>
          <p:cNvSpPr txBox="1"/>
          <p:nvPr/>
        </p:nvSpPr>
        <p:spPr>
          <a:xfrm>
            <a:off x="7711304" y="51284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72" name="13 CuadroTexto">
            <a:extLst>
              <a:ext uri="{FF2B5EF4-FFF2-40B4-BE49-F238E27FC236}">
                <a16:creationId xmlns:a16="http://schemas.microsoft.com/office/drawing/2014/main" id="{DC6F5BBA-CD79-46BB-9CC2-9C650197C400}"/>
              </a:ext>
            </a:extLst>
          </p:cNvPr>
          <p:cNvSpPr txBox="1"/>
          <p:nvPr/>
        </p:nvSpPr>
        <p:spPr>
          <a:xfrm>
            <a:off x="8800953" y="510381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73" name="13 CuadroTexto">
            <a:extLst>
              <a:ext uri="{FF2B5EF4-FFF2-40B4-BE49-F238E27FC236}">
                <a16:creationId xmlns:a16="http://schemas.microsoft.com/office/drawing/2014/main" id="{BA1D3DFC-B10A-4CCF-A6A5-15D178CC40BA}"/>
              </a:ext>
            </a:extLst>
          </p:cNvPr>
          <p:cNvSpPr txBox="1"/>
          <p:nvPr/>
        </p:nvSpPr>
        <p:spPr>
          <a:xfrm>
            <a:off x="2562386" y="547314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6</a:t>
            </a:r>
          </a:p>
        </p:txBody>
      </p:sp>
      <p:sp>
        <p:nvSpPr>
          <p:cNvPr id="75" name="13 CuadroTexto">
            <a:extLst>
              <a:ext uri="{FF2B5EF4-FFF2-40B4-BE49-F238E27FC236}">
                <a16:creationId xmlns:a16="http://schemas.microsoft.com/office/drawing/2014/main" id="{0E6D0C15-E297-43B8-AF3C-70D24836B35D}"/>
              </a:ext>
            </a:extLst>
          </p:cNvPr>
          <p:cNvSpPr txBox="1"/>
          <p:nvPr/>
        </p:nvSpPr>
        <p:spPr>
          <a:xfrm>
            <a:off x="4563687" y="5473143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6" name="13 CuadroTexto">
            <a:extLst>
              <a:ext uri="{FF2B5EF4-FFF2-40B4-BE49-F238E27FC236}">
                <a16:creationId xmlns:a16="http://schemas.microsoft.com/office/drawing/2014/main" id="{7D67D65F-868C-465C-8F9D-3A4888E4282D}"/>
              </a:ext>
            </a:extLst>
          </p:cNvPr>
          <p:cNvSpPr txBox="1"/>
          <p:nvPr/>
        </p:nvSpPr>
        <p:spPr>
          <a:xfrm>
            <a:off x="6257733" y="549774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2.59 GHz</a:t>
            </a:r>
          </a:p>
        </p:txBody>
      </p:sp>
      <p:sp>
        <p:nvSpPr>
          <p:cNvPr id="77" name="13 CuadroTexto">
            <a:extLst>
              <a:ext uri="{FF2B5EF4-FFF2-40B4-BE49-F238E27FC236}">
                <a16:creationId xmlns:a16="http://schemas.microsoft.com/office/drawing/2014/main" id="{45CF396C-04B7-4783-A046-3731970A28D4}"/>
              </a:ext>
            </a:extLst>
          </p:cNvPr>
          <p:cNvSpPr txBox="1"/>
          <p:nvPr/>
        </p:nvSpPr>
        <p:spPr>
          <a:xfrm>
            <a:off x="7687259" y="54977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78" name="13 CuadroTexto">
            <a:extLst>
              <a:ext uri="{FF2B5EF4-FFF2-40B4-BE49-F238E27FC236}">
                <a16:creationId xmlns:a16="http://schemas.microsoft.com/office/drawing/2014/main" id="{36F2350A-3B99-4C05-8787-B1B5A4328571}"/>
              </a:ext>
            </a:extLst>
          </p:cNvPr>
          <p:cNvSpPr txBox="1"/>
          <p:nvPr/>
        </p:nvSpPr>
        <p:spPr>
          <a:xfrm>
            <a:off x="8767291" y="54731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160 GB</a:t>
            </a:r>
          </a:p>
        </p:txBody>
      </p:sp>
      <p:sp>
        <p:nvSpPr>
          <p:cNvPr id="79" name="13 CuadroTexto">
            <a:extLst>
              <a:ext uri="{FF2B5EF4-FFF2-40B4-BE49-F238E27FC236}">
                <a16:creationId xmlns:a16="http://schemas.microsoft.com/office/drawing/2014/main" id="{B12A9223-8E9E-4FEC-ADBA-06B7898094E1}"/>
              </a:ext>
            </a:extLst>
          </p:cNvPr>
          <p:cNvSpPr txBox="1"/>
          <p:nvPr/>
        </p:nvSpPr>
        <p:spPr>
          <a:xfrm>
            <a:off x="2571203" y="586707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7</a:t>
            </a:r>
          </a:p>
        </p:txBody>
      </p: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4651851" y="586707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6282580" y="589167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2.41 GHz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7687259" y="589167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8771298" y="58670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918171B-45DE-49C7-8E88-D4C5229F1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7042" y="3759903"/>
            <a:ext cx="720000" cy="720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C82B411-9080-4A06-9D1B-3EA61170A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7042" y="4583738"/>
            <a:ext cx="720000" cy="72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449AE3F-66AC-42C9-976C-FA81A0357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7042" y="541256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52" grpId="0"/>
      <p:bldP spid="54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15446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79920" y="214740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15446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14740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15461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62" name="13 CuadroTexto">
            <a:extLst>
              <a:ext uri="{FF2B5EF4-FFF2-40B4-BE49-F238E27FC236}">
                <a16:creationId xmlns:a16="http://schemas.microsoft.com/office/drawing/2014/main" id="{BCE6706E-3EAF-4148-9AD4-CB8D84028A6C}"/>
              </a:ext>
            </a:extLst>
          </p:cNvPr>
          <p:cNvSpPr txBox="1"/>
          <p:nvPr/>
        </p:nvSpPr>
        <p:spPr>
          <a:xfrm>
            <a:off x="2164638" y="352915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68" name="13 CuadroTexto">
            <a:extLst>
              <a:ext uri="{FF2B5EF4-FFF2-40B4-BE49-F238E27FC236}">
                <a16:creationId xmlns:a16="http://schemas.microsoft.com/office/drawing/2014/main" id="{AE24E033-CC2B-4048-A367-ED607E167B5A}"/>
              </a:ext>
            </a:extLst>
          </p:cNvPr>
          <p:cNvSpPr txBox="1"/>
          <p:nvPr/>
        </p:nvSpPr>
        <p:spPr>
          <a:xfrm>
            <a:off x="3374526" y="352915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74" name="13 CuadroTexto">
            <a:extLst>
              <a:ext uri="{FF2B5EF4-FFF2-40B4-BE49-F238E27FC236}">
                <a16:creationId xmlns:a16="http://schemas.microsoft.com/office/drawing/2014/main" id="{A5EB3F61-B2BF-4BB2-88CE-08F7007FAEF1}"/>
              </a:ext>
            </a:extLst>
          </p:cNvPr>
          <p:cNvSpPr txBox="1"/>
          <p:nvPr/>
        </p:nvSpPr>
        <p:spPr>
          <a:xfrm>
            <a:off x="4652878" y="352915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80" name="13 CuadroTexto">
            <a:extLst>
              <a:ext uri="{FF2B5EF4-FFF2-40B4-BE49-F238E27FC236}">
                <a16:creationId xmlns:a16="http://schemas.microsoft.com/office/drawing/2014/main" id="{222A79B0-BA73-4B9C-B05D-D518E51AE83E}"/>
              </a:ext>
            </a:extLst>
          </p:cNvPr>
          <p:cNvSpPr txBox="1"/>
          <p:nvPr/>
        </p:nvSpPr>
        <p:spPr>
          <a:xfrm>
            <a:off x="6369366" y="3553761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2.3 GHz</a:t>
            </a:r>
          </a:p>
        </p:txBody>
      </p:sp>
      <p:sp>
        <p:nvSpPr>
          <p:cNvPr id="90" name="13 CuadroTexto">
            <a:extLst>
              <a:ext uri="{FF2B5EF4-FFF2-40B4-BE49-F238E27FC236}">
                <a16:creationId xmlns:a16="http://schemas.microsoft.com/office/drawing/2014/main" id="{C6FEB3A9-B7CA-4C41-8938-BA7DAA6410B7}"/>
              </a:ext>
            </a:extLst>
          </p:cNvPr>
          <p:cNvSpPr txBox="1"/>
          <p:nvPr/>
        </p:nvSpPr>
        <p:spPr>
          <a:xfrm>
            <a:off x="7741985" y="3553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1" name="13 CuadroTexto">
            <a:extLst>
              <a:ext uri="{FF2B5EF4-FFF2-40B4-BE49-F238E27FC236}">
                <a16:creationId xmlns:a16="http://schemas.microsoft.com/office/drawing/2014/main" id="{CF222987-4947-479E-BF1A-7F0F88F8B445}"/>
              </a:ext>
            </a:extLst>
          </p:cNvPr>
          <p:cNvSpPr txBox="1"/>
          <p:nvPr/>
        </p:nvSpPr>
        <p:spPr>
          <a:xfrm>
            <a:off x="8965485" y="3529159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92" name="13 CuadroTexto">
            <a:extLst>
              <a:ext uri="{FF2B5EF4-FFF2-40B4-BE49-F238E27FC236}">
                <a16:creationId xmlns:a16="http://schemas.microsoft.com/office/drawing/2014/main" id="{966BB6EE-1FF2-4588-9A81-0CCF61279336}"/>
              </a:ext>
            </a:extLst>
          </p:cNvPr>
          <p:cNvSpPr txBox="1"/>
          <p:nvPr/>
        </p:nvSpPr>
        <p:spPr>
          <a:xfrm>
            <a:off x="2140594" y="389849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93" name="13 CuadroTexto">
            <a:extLst>
              <a:ext uri="{FF2B5EF4-FFF2-40B4-BE49-F238E27FC236}">
                <a16:creationId xmlns:a16="http://schemas.microsoft.com/office/drawing/2014/main" id="{8437FBCB-12E7-4ABC-9683-E2B4F7E6DCEE}"/>
              </a:ext>
            </a:extLst>
          </p:cNvPr>
          <p:cNvSpPr txBox="1"/>
          <p:nvPr/>
        </p:nvSpPr>
        <p:spPr>
          <a:xfrm>
            <a:off x="3374526" y="389849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94" name="13 CuadroTexto">
            <a:extLst>
              <a:ext uri="{FF2B5EF4-FFF2-40B4-BE49-F238E27FC236}">
                <a16:creationId xmlns:a16="http://schemas.microsoft.com/office/drawing/2014/main" id="{D1C877C2-AFB0-4EDD-B9AD-8D8014B2F988}"/>
              </a:ext>
            </a:extLst>
          </p:cNvPr>
          <p:cNvSpPr txBox="1"/>
          <p:nvPr/>
        </p:nvSpPr>
        <p:spPr>
          <a:xfrm>
            <a:off x="4644061" y="3898491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95" name="13 CuadroTexto">
            <a:extLst>
              <a:ext uri="{FF2B5EF4-FFF2-40B4-BE49-F238E27FC236}">
                <a16:creationId xmlns:a16="http://schemas.microsoft.com/office/drawing/2014/main" id="{70C702B6-30CF-44F1-A26F-3194027E27DE}"/>
              </a:ext>
            </a:extLst>
          </p:cNvPr>
          <p:cNvSpPr txBox="1"/>
          <p:nvPr/>
        </p:nvSpPr>
        <p:spPr>
          <a:xfrm>
            <a:off x="6383793" y="3923093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1.7 MHz</a:t>
            </a:r>
          </a:p>
        </p:txBody>
      </p:sp>
      <p:sp>
        <p:nvSpPr>
          <p:cNvPr id="96" name="13 CuadroTexto">
            <a:extLst>
              <a:ext uri="{FF2B5EF4-FFF2-40B4-BE49-F238E27FC236}">
                <a16:creationId xmlns:a16="http://schemas.microsoft.com/office/drawing/2014/main" id="{938C2FE4-6860-4537-9BC5-56E2CE174A69}"/>
              </a:ext>
            </a:extLst>
          </p:cNvPr>
          <p:cNvSpPr txBox="1"/>
          <p:nvPr/>
        </p:nvSpPr>
        <p:spPr>
          <a:xfrm>
            <a:off x="7741985" y="392309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7" name="13 CuadroTexto">
            <a:extLst>
              <a:ext uri="{FF2B5EF4-FFF2-40B4-BE49-F238E27FC236}">
                <a16:creationId xmlns:a16="http://schemas.microsoft.com/office/drawing/2014/main" id="{9172CB86-94EC-4968-ABA5-97F3C06E628A}"/>
              </a:ext>
            </a:extLst>
          </p:cNvPr>
          <p:cNvSpPr txBox="1"/>
          <p:nvPr/>
        </p:nvSpPr>
        <p:spPr>
          <a:xfrm>
            <a:off x="8804384" y="389849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750 GB</a:t>
            </a:r>
          </a:p>
        </p:txBody>
      </p:sp>
      <p:sp>
        <p:nvSpPr>
          <p:cNvPr id="98" name="13 CuadroTexto">
            <a:extLst>
              <a:ext uri="{FF2B5EF4-FFF2-40B4-BE49-F238E27FC236}">
                <a16:creationId xmlns:a16="http://schemas.microsoft.com/office/drawing/2014/main" id="{5D9D840B-3876-47AC-ACAE-83AFB3DC853B}"/>
              </a:ext>
            </a:extLst>
          </p:cNvPr>
          <p:cNvSpPr txBox="1"/>
          <p:nvPr/>
        </p:nvSpPr>
        <p:spPr>
          <a:xfrm>
            <a:off x="2142196" y="4292425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99" name="13 CuadroTexto">
            <a:extLst>
              <a:ext uri="{FF2B5EF4-FFF2-40B4-BE49-F238E27FC236}">
                <a16:creationId xmlns:a16="http://schemas.microsoft.com/office/drawing/2014/main" id="{E1A3C092-F39B-4875-B713-6CB62A1D7D79}"/>
              </a:ext>
            </a:extLst>
          </p:cNvPr>
          <p:cNvSpPr txBox="1"/>
          <p:nvPr/>
        </p:nvSpPr>
        <p:spPr>
          <a:xfrm>
            <a:off x="3374526" y="429242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100" name="13 CuadroTexto">
            <a:extLst>
              <a:ext uri="{FF2B5EF4-FFF2-40B4-BE49-F238E27FC236}">
                <a16:creationId xmlns:a16="http://schemas.microsoft.com/office/drawing/2014/main" id="{B4807878-85A5-482E-8C8B-053CF86BF5D9}"/>
              </a:ext>
            </a:extLst>
          </p:cNvPr>
          <p:cNvSpPr txBox="1"/>
          <p:nvPr/>
        </p:nvSpPr>
        <p:spPr>
          <a:xfrm>
            <a:off x="4652877" y="429242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101" name="13 CuadroTexto">
            <a:extLst>
              <a:ext uri="{FF2B5EF4-FFF2-40B4-BE49-F238E27FC236}">
                <a16:creationId xmlns:a16="http://schemas.microsoft.com/office/drawing/2014/main" id="{E064DFF6-6A49-4A9E-9123-10ED266B7CD8}"/>
              </a:ext>
            </a:extLst>
          </p:cNvPr>
          <p:cNvSpPr txBox="1"/>
          <p:nvPr/>
        </p:nvSpPr>
        <p:spPr>
          <a:xfrm>
            <a:off x="6367764" y="431702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2.2 GHz</a:t>
            </a:r>
          </a:p>
        </p:txBody>
      </p:sp>
      <p:sp>
        <p:nvSpPr>
          <p:cNvPr id="102" name="13 CuadroTexto">
            <a:extLst>
              <a:ext uri="{FF2B5EF4-FFF2-40B4-BE49-F238E27FC236}">
                <a16:creationId xmlns:a16="http://schemas.microsoft.com/office/drawing/2014/main" id="{05394E9D-C71B-4BB5-9093-670FFCA99B08}"/>
              </a:ext>
            </a:extLst>
          </p:cNvPr>
          <p:cNvSpPr txBox="1"/>
          <p:nvPr/>
        </p:nvSpPr>
        <p:spPr>
          <a:xfrm>
            <a:off x="7738779" y="43170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 GB</a:t>
            </a:r>
          </a:p>
        </p:txBody>
      </p:sp>
      <p:sp>
        <p:nvSpPr>
          <p:cNvPr id="103" name="13 CuadroTexto">
            <a:extLst>
              <a:ext uri="{FF2B5EF4-FFF2-40B4-BE49-F238E27FC236}">
                <a16:creationId xmlns:a16="http://schemas.microsoft.com/office/drawing/2014/main" id="{7EA25538-E60C-49BE-895E-50739A49400C}"/>
              </a:ext>
            </a:extLst>
          </p:cNvPr>
          <p:cNvSpPr txBox="1"/>
          <p:nvPr/>
        </p:nvSpPr>
        <p:spPr>
          <a:xfrm>
            <a:off x="8965484" y="4292425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109" name="13 CuadroTexto">
            <a:extLst>
              <a:ext uri="{FF2B5EF4-FFF2-40B4-BE49-F238E27FC236}">
                <a16:creationId xmlns:a16="http://schemas.microsoft.com/office/drawing/2014/main" id="{A1AD2DDD-88B9-4D5E-9AAA-1C3EDCFFD635}"/>
              </a:ext>
            </a:extLst>
          </p:cNvPr>
          <p:cNvSpPr txBox="1"/>
          <p:nvPr/>
        </p:nvSpPr>
        <p:spPr>
          <a:xfrm>
            <a:off x="3921168" y="1645525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Equipo de Desarrollo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FFDDDD2C-C422-4544-8356-175D9377CE6B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40" name="13 CuadroTexto">
            <a:extLst>
              <a:ext uri="{FF2B5EF4-FFF2-40B4-BE49-F238E27FC236}">
                <a16:creationId xmlns:a16="http://schemas.microsoft.com/office/drawing/2014/main" id="{A00A2E41-AC8D-4BF4-88A3-65EFF5090B6A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9AEBBE6E-557C-4362-9E4E-8D9951C107EE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5D7E2F28-3E16-49C4-8D34-9AC9D611461A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F0EF78ED-7EAF-4E8B-A22B-A93D26150661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</p:spTree>
    <p:extLst>
      <p:ext uri="{BB962C8B-B14F-4D97-AF65-F5344CB8AC3E}">
        <p14:creationId xmlns:p14="http://schemas.microsoft.com/office/powerpoint/2010/main" val="34901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74" grpId="0"/>
      <p:bldP spid="80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3D1FDF75-71C2-476C-854F-F6BF1132F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661363"/>
              </p:ext>
            </p:extLst>
          </p:nvPr>
        </p:nvGraphicFramePr>
        <p:xfrm>
          <a:off x="959923" y="1888970"/>
          <a:ext cx="6028855" cy="4301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883225-0EE7-4620-BD00-B817A502B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40638"/>
              </p:ext>
            </p:extLst>
          </p:nvPr>
        </p:nvGraphicFramePr>
        <p:xfrm>
          <a:off x="7456868" y="1884746"/>
          <a:ext cx="3825025" cy="43891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{0660B408-B3CF-4A94-85FC-2B1E0A45F4A2}</a:tableStyleId>
              </a:tblPr>
              <a:tblGrid>
                <a:gridCol w="502276">
                  <a:extLst>
                    <a:ext uri="{9D8B030D-6E8A-4147-A177-3AD203B41FA5}">
                      <a16:colId xmlns:a16="http://schemas.microsoft.com/office/drawing/2014/main" val="289331584"/>
                    </a:ext>
                  </a:extLst>
                </a:gridCol>
                <a:gridCol w="3322749">
                  <a:extLst>
                    <a:ext uri="{9D8B030D-6E8A-4147-A177-3AD203B41FA5}">
                      <a16:colId xmlns:a16="http://schemas.microsoft.com/office/drawing/2014/main" val="1190780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No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Interrogante realizada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04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1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</a:rPr>
                        <a:t>¿Considera que los procesos actuales de manejo de información en el puesto que desempeña se realizan de forma que se obtengan los mejores resultados en el menor tiempo posible?</a:t>
                      </a:r>
                      <a:endParaRPr lang="es-MX" sz="160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08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2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¿Está de acuerdo en la implementación de un nuevo sistema informático, que permita manejar la información de todo el Grupo Promesa en una misma aplicación?</a:t>
                      </a:r>
                      <a:endParaRPr lang="es-MX" sz="160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1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C626706-C237-4D97-8D6F-F8C1934A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00980"/>
              </p:ext>
            </p:extLst>
          </p:nvPr>
        </p:nvGraphicFramePr>
        <p:xfrm>
          <a:off x="796949" y="1777286"/>
          <a:ext cx="10587975" cy="4530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49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917B5AB-8B4F-4DBE-94B1-0A58F89A3F57}"/>
              </a:ext>
            </a:extLst>
          </p:cNvPr>
          <p:cNvGrpSpPr/>
          <p:nvPr/>
        </p:nvGrpSpPr>
        <p:grpSpPr>
          <a:xfrm>
            <a:off x="5179242" y="2828053"/>
            <a:ext cx="1800000" cy="1800000"/>
            <a:chOff x="7158415" y="3676537"/>
            <a:chExt cx="1800000" cy="1800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D2BF9-D7F5-4FF3-901D-685E85AC43D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6C496144-D6BD-42B8-A701-1324DF38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954575" y="15038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Desarrollo del sistema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220B5F1-541C-45DD-9503-D367E6813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3923" y="228805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938FAB7-6A8C-4DB4-A44E-A9ABC4447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923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5340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C2D32D7-52F6-469E-BDC8-01705C77F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7046" y="2288053"/>
            <a:ext cx="1080000" cy="10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517517-A26B-4A1F-B469-4D0EBE0B0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228805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9A1E7AD-C96B-4607-9D18-FA07D57202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718684" y="360512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Recurso Humano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821241" y="3599375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Desarrollo</a:t>
            </a:r>
          </a:p>
        </p:txBody>
      </p:sp>
      <p:sp>
        <p:nvSpPr>
          <p:cNvPr id="19" name="28 CuadroTexto">
            <a:extLst>
              <a:ext uri="{FF2B5EF4-FFF2-40B4-BE49-F238E27FC236}">
                <a16:creationId xmlns:a16="http://schemas.microsoft.com/office/drawing/2014/main" id="{5085422A-AFE3-441B-9FD0-EE3E9D102DDF}"/>
              </a:ext>
            </a:extLst>
          </p:cNvPr>
          <p:cNvSpPr txBox="1"/>
          <p:nvPr/>
        </p:nvSpPr>
        <p:spPr>
          <a:xfrm>
            <a:off x="903028" y="555936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Herramientas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36041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882994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56105" y="3599375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S. Internet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823684" y="555361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Imprevistos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448161" y="4793120"/>
            <a:ext cx="126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Propuesto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040085" y="3198038"/>
            <a:ext cx="1407363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$ 16,944.00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90161" y="3192293"/>
            <a:ext cx="115004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$ 820.00</a:t>
            </a:r>
          </a:p>
        </p:txBody>
      </p:sp>
      <p:sp>
        <p:nvSpPr>
          <p:cNvPr id="28" name="28 CuadroTexto">
            <a:extLst>
              <a:ext uri="{FF2B5EF4-FFF2-40B4-BE49-F238E27FC236}">
                <a16:creationId xmlns:a16="http://schemas.microsoft.com/office/drawing/2014/main" id="{418695EF-1331-4EF9-B5A6-292D6659CEC6}"/>
              </a:ext>
            </a:extLst>
          </p:cNvPr>
          <p:cNvSpPr txBox="1"/>
          <p:nvPr/>
        </p:nvSpPr>
        <p:spPr>
          <a:xfrm>
            <a:off x="1149774" y="5152282"/>
            <a:ext cx="1187979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13895" y="5146537"/>
            <a:ext cx="1102572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$ 170.00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52574" y="3192293"/>
            <a:ext cx="954386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$ 63.95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121367" y="3192293"/>
            <a:ext cx="97103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$ 57.60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25933" y="5146537"/>
            <a:ext cx="100766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$ 912.77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9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$ 19,168.32</a:t>
            </a:r>
          </a:p>
        </p:txBody>
      </p:sp>
    </p:spTree>
    <p:extLst>
      <p:ext uri="{BB962C8B-B14F-4D97-AF65-F5344CB8AC3E}">
        <p14:creationId xmlns:p14="http://schemas.microsoft.com/office/powerpoint/2010/main" val="33323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AB229F1F-C9A3-45AB-B711-DF25E436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72DD599-B253-425D-AC59-239A4CC84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6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4A47A22-F358-4432-96FD-C66EEB3F1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9242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209455" y="1503856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741092" y="3599375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92147" y="555361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Impresor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80778" y="3599375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125159" y="4793120"/>
            <a:ext cx="19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71192" y="3150956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$ 1,317.00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071191" y="5105200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06912" y="3150956"/>
            <a:ext cx="124571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$ 1,897.00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64528" y="4348796"/>
            <a:ext cx="1260557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$ 3,414.00</a:t>
            </a:r>
          </a:p>
        </p:txBody>
      </p:sp>
    </p:spTree>
    <p:extLst>
      <p:ext uri="{BB962C8B-B14F-4D97-AF65-F5344CB8AC3E}">
        <p14:creationId xmlns:p14="http://schemas.microsoft.com/office/powerpoint/2010/main" val="8765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27" grpId="0" animBg="1"/>
      <p:bldP spid="29" grpId="0" animBg="1"/>
      <p:bldP spid="30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87AF39A5-BB96-4873-BB89-F6DA7BFE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824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 descr="C:\Users\CRRuiz\Downloads\doctor.png">
            <a:extLst>
              <a:ext uri="{FF2B5EF4-FFF2-40B4-BE49-F238E27FC236}">
                <a16:creationId xmlns:a16="http://schemas.microsoft.com/office/drawing/2014/main" id="{ABD7787D-2E44-4DB4-8A6D-3676C3C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18" y="22856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CRRuiz\Downloads\first-aid-kit.png">
            <a:extLst>
              <a:ext uri="{FF2B5EF4-FFF2-40B4-BE49-F238E27FC236}">
                <a16:creationId xmlns:a16="http://schemas.microsoft.com/office/drawing/2014/main" id="{FC397F83-8270-441B-BA98-65BD0FA8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4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CRRuiz\Downloads\nurse.png">
            <a:extLst>
              <a:ext uri="{FF2B5EF4-FFF2-40B4-BE49-F238E27FC236}">
                <a16:creationId xmlns:a16="http://schemas.microsoft.com/office/drawing/2014/main" id="{6C09581E-E2E8-4B81-8CB1-D4FD0875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76" y="4242702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:\Users\CRRuiz\Downloads\microscope (2).png">
            <a:extLst>
              <a:ext uri="{FF2B5EF4-FFF2-40B4-BE49-F238E27FC236}">
                <a16:creationId xmlns:a16="http://schemas.microsoft.com/office/drawing/2014/main" id="{29CBB4F3-5647-4B34-9A60-E12DDAB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0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CRRuiz\Downloads\reception.png">
            <a:extLst>
              <a:ext uri="{FF2B5EF4-FFF2-40B4-BE49-F238E27FC236}">
                <a16:creationId xmlns:a16="http://schemas.microsoft.com/office/drawing/2014/main" id="{ED113CE2-5823-43E7-B7A6-78EB13E5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3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384712" y="1503856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Ingresos por reducción de tiempos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1181" y="423080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1096193" y="3605120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918225" y="3599375"/>
            <a:ext cx="145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963908" y="5553619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55933" y="359937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83357" y="3599375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900630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36755" y="4793120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102764" y="3156701"/>
            <a:ext cx="1282002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$ 4,054.32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2990367" y="3150956"/>
            <a:ext cx="134963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$ 5,460.00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30545" y="5105200"/>
            <a:ext cx="1069273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$ 486.72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15160" y="3150956"/>
            <a:ext cx="1229216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$ 1,366.08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064756" y="3150956"/>
            <a:ext cx="108425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$ 769.56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8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</p:spTree>
    <p:extLst>
      <p:ext uri="{BB962C8B-B14F-4D97-AF65-F5344CB8AC3E}">
        <p14:creationId xmlns:p14="http://schemas.microsoft.com/office/powerpoint/2010/main" val="4865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89F0386-1C9C-4877-9FBE-117021398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269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20EBFCF-D298-4CFC-81C6-6C1935C08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181" y="4236552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FE72B18-FC51-4D1A-84E9-67BF3261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876" y="4230807"/>
            <a:ext cx="1080000" cy="108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BC8FD8E-CE48-4CBE-B365-53658114F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76" y="228569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C72A373-DB06-4CFE-804E-15CEF76EE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6718" y="1503856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3018415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536710" y="5553619"/>
            <a:ext cx="221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Servicio de internet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602472" y="359937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605678" y="5553619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97669" y="4793120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Gatos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133043" y="3150956"/>
            <a:ext cx="1064278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206232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70818" y="3150956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562664" y="4348796"/>
            <a:ext cx="1064278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</p:spTree>
    <p:extLst>
      <p:ext uri="{BB962C8B-B14F-4D97-AF65-F5344CB8AC3E}">
        <p14:creationId xmlns:p14="http://schemas.microsoft.com/office/powerpoint/2010/main" val="1839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  <p:bldP spid="24" grpId="0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95">
            <a:extLst>
              <a:ext uri="{FF2B5EF4-FFF2-40B4-BE49-F238E27FC236}">
                <a16:creationId xmlns:a16="http://schemas.microsoft.com/office/drawing/2014/main" id="{C70AAD71-A76B-4E8A-A26F-E8F8B9A5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769456"/>
            <a:ext cx="360000" cy="360000"/>
          </a:xfrm>
          <a:prstGeom prst="rect">
            <a:avLst/>
          </a:prstGeom>
          <a:effectLst/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271B31B2-20C1-4305-888B-C27A0E2D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266371"/>
            <a:ext cx="360000" cy="360000"/>
          </a:xfrm>
          <a:prstGeom prst="rect">
            <a:avLst/>
          </a:prstGeom>
          <a:effectLst/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DB5AEEBD-736D-43F8-BE11-8721C7F2683E}"/>
              </a:ext>
            </a:extLst>
          </p:cNvPr>
          <p:cNvGrpSpPr/>
          <p:nvPr/>
        </p:nvGrpSpPr>
        <p:grpSpPr>
          <a:xfrm>
            <a:off x="829184" y="4746326"/>
            <a:ext cx="360000" cy="360000"/>
            <a:chOff x="7158415" y="3676537"/>
            <a:chExt cx="1800000" cy="180000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985439C2-BFF8-4F19-BF01-F30D83ADD821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D7E16339-9ECF-4FC8-8FD6-2C8587A2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90" name="Gráfico 89">
            <a:extLst>
              <a:ext uri="{FF2B5EF4-FFF2-40B4-BE49-F238E27FC236}">
                <a16:creationId xmlns:a16="http://schemas.microsoft.com/office/drawing/2014/main" id="{736CBBCA-941B-4AE3-8EF5-309B730E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4" y="4276166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0F1A3ED8-9CD4-4789-87EA-3788D8E83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184" y="381319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2AEE0274-A766-497C-B42D-371135546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184" y="3324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7C758F26-5C8C-4535-9FBB-CE932A07A08C}"/>
              </a:ext>
            </a:extLst>
          </p:cNvPr>
          <p:cNvGrpSpPr/>
          <p:nvPr/>
        </p:nvGrpSpPr>
        <p:grpSpPr>
          <a:xfrm>
            <a:off x="829184" y="2852993"/>
            <a:ext cx="360000" cy="360000"/>
            <a:chOff x="7158415" y="3676537"/>
            <a:chExt cx="1800000" cy="1800000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BAD7E2F-D3A7-47ED-BEE8-767D6949BCFD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68535209-770F-49F5-9AD8-957CE2FA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7A6036-D9AF-4280-A5E7-7E0928626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75526" y="2000233"/>
            <a:ext cx="360000" cy="360000"/>
          </a:xfrm>
          <a:prstGeom prst="rect">
            <a:avLst/>
          </a:prstGeom>
          <a:effectLst/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ED212A2-BF7C-4A20-98AF-859334996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9403" y="2003434"/>
            <a:ext cx="360000" cy="36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7D9076F-9FF6-4F6A-ACB5-E9296EAFA7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16192" y="2003434"/>
            <a:ext cx="360000" cy="36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B90065D-E70B-4E89-B2DC-BDD7BCD69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6525" y="1994241"/>
            <a:ext cx="360000" cy="360000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DDF0F05-98DC-4EE8-888C-8484D85F5C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6858" y="1989696"/>
            <a:ext cx="360000" cy="360000"/>
          </a:xfrm>
          <a:prstGeom prst="rect">
            <a:avLst/>
          </a:prstGeom>
          <a:effectLst/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83D2621A-EADD-40C5-B2C5-4A8A4FBC1B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184" y="24028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28 CuadroTexto">
            <a:extLst>
              <a:ext uri="{FF2B5EF4-FFF2-40B4-BE49-F238E27FC236}">
                <a16:creationId xmlns:a16="http://schemas.microsoft.com/office/drawing/2014/main" id="{792CC909-41E2-4D36-A6E3-6CBF7BE26308}"/>
              </a:ext>
            </a:extLst>
          </p:cNvPr>
          <p:cNvSpPr txBox="1"/>
          <p:nvPr/>
        </p:nvSpPr>
        <p:spPr>
          <a:xfrm>
            <a:off x="1330431" y="2382842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Ahorros por procesos</a:t>
            </a:r>
          </a:p>
        </p:txBody>
      </p:sp>
      <p:sp>
        <p:nvSpPr>
          <p:cNvPr id="38" name="28 CuadroTexto">
            <a:extLst>
              <a:ext uri="{FF2B5EF4-FFF2-40B4-BE49-F238E27FC236}">
                <a16:creationId xmlns:a16="http://schemas.microsoft.com/office/drawing/2014/main" id="{A6DC4299-E2DD-4A8D-A3CD-F68F0899D29F}"/>
              </a:ext>
            </a:extLst>
          </p:cNvPr>
          <p:cNvSpPr txBox="1"/>
          <p:nvPr/>
        </p:nvSpPr>
        <p:spPr>
          <a:xfrm>
            <a:off x="5756940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39" name="28 CuadroTexto">
            <a:extLst>
              <a:ext uri="{FF2B5EF4-FFF2-40B4-BE49-F238E27FC236}">
                <a16:creationId xmlns:a16="http://schemas.microsoft.com/office/drawing/2014/main" id="{EC5AF36C-0CF5-4070-A569-C196A1A5BB8D}"/>
              </a:ext>
            </a:extLst>
          </p:cNvPr>
          <p:cNvSpPr txBox="1"/>
          <p:nvPr/>
        </p:nvSpPr>
        <p:spPr>
          <a:xfrm>
            <a:off x="7277273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0" name="28 CuadroTexto">
            <a:extLst>
              <a:ext uri="{FF2B5EF4-FFF2-40B4-BE49-F238E27FC236}">
                <a16:creationId xmlns:a16="http://schemas.microsoft.com/office/drawing/2014/main" id="{18CF6D2D-584F-490E-A988-4916A949FBF9}"/>
              </a:ext>
            </a:extLst>
          </p:cNvPr>
          <p:cNvSpPr txBox="1"/>
          <p:nvPr/>
        </p:nvSpPr>
        <p:spPr>
          <a:xfrm>
            <a:off x="8797606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1" name="28 CuadroTexto">
            <a:extLst>
              <a:ext uri="{FF2B5EF4-FFF2-40B4-BE49-F238E27FC236}">
                <a16:creationId xmlns:a16="http://schemas.microsoft.com/office/drawing/2014/main" id="{117F3763-2DC1-4947-B970-2FF6DAA0B4F2}"/>
              </a:ext>
            </a:extLst>
          </p:cNvPr>
          <p:cNvSpPr txBox="1"/>
          <p:nvPr/>
        </p:nvSpPr>
        <p:spPr>
          <a:xfrm>
            <a:off x="10317939" y="2369963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416F53C9-7640-425F-A227-4322FA903808}"/>
              </a:ext>
            </a:extLst>
          </p:cNvPr>
          <p:cNvSpPr txBox="1"/>
          <p:nvPr/>
        </p:nvSpPr>
        <p:spPr>
          <a:xfrm>
            <a:off x="1330431" y="284084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del sistema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5C3DD3B3-3675-4A19-97F1-EE39F13A8412}"/>
              </a:ext>
            </a:extLst>
          </p:cNvPr>
          <p:cNvSpPr txBox="1"/>
          <p:nvPr/>
        </p:nvSpPr>
        <p:spPr>
          <a:xfrm>
            <a:off x="4236607" y="284084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$ 19,168.32</a:t>
            </a:r>
          </a:p>
        </p:txBody>
      </p:sp>
      <p:sp>
        <p:nvSpPr>
          <p:cNvPr id="49" name="28 CuadroTexto">
            <a:extLst>
              <a:ext uri="{FF2B5EF4-FFF2-40B4-BE49-F238E27FC236}">
                <a16:creationId xmlns:a16="http://schemas.microsoft.com/office/drawing/2014/main" id="{829C0F83-8B21-4965-A6C9-10BD2048E503}"/>
              </a:ext>
            </a:extLst>
          </p:cNvPr>
          <p:cNvSpPr txBox="1"/>
          <p:nvPr/>
        </p:nvSpPr>
        <p:spPr>
          <a:xfrm>
            <a:off x="1330431" y="3311719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Inversión en equipo</a:t>
            </a:r>
          </a:p>
        </p:txBody>
      </p:sp>
      <p:sp>
        <p:nvSpPr>
          <p:cNvPr id="50" name="28 CuadroTexto">
            <a:extLst>
              <a:ext uri="{FF2B5EF4-FFF2-40B4-BE49-F238E27FC236}">
                <a16:creationId xmlns:a16="http://schemas.microsoft.com/office/drawing/2014/main" id="{0DAC5380-89FF-4B42-899B-7A0FDDDC0496}"/>
              </a:ext>
            </a:extLst>
          </p:cNvPr>
          <p:cNvSpPr txBox="1"/>
          <p:nvPr/>
        </p:nvSpPr>
        <p:spPr>
          <a:xfrm>
            <a:off x="4236607" y="33135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$ 3,414.00</a:t>
            </a:r>
          </a:p>
        </p:txBody>
      </p:sp>
      <p:sp>
        <p:nvSpPr>
          <p:cNvPr id="55" name="28 CuadroTexto">
            <a:extLst>
              <a:ext uri="{FF2B5EF4-FFF2-40B4-BE49-F238E27FC236}">
                <a16:creationId xmlns:a16="http://schemas.microsoft.com/office/drawing/2014/main" id="{645ED681-F05A-4FBC-8C67-413BFDC50E07}"/>
              </a:ext>
            </a:extLst>
          </p:cNvPr>
          <p:cNvSpPr txBox="1"/>
          <p:nvPr/>
        </p:nvSpPr>
        <p:spPr>
          <a:xfrm>
            <a:off x="1330431" y="3793136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</a:p>
        </p:txBody>
      </p:sp>
      <p:sp>
        <p:nvSpPr>
          <p:cNvPr id="56" name="28 CuadroTexto">
            <a:extLst>
              <a:ext uri="{FF2B5EF4-FFF2-40B4-BE49-F238E27FC236}">
                <a16:creationId xmlns:a16="http://schemas.microsoft.com/office/drawing/2014/main" id="{AF2AFE6E-FA26-45CC-9B17-79E224534DA0}"/>
              </a:ext>
            </a:extLst>
          </p:cNvPr>
          <p:cNvSpPr txBox="1"/>
          <p:nvPr/>
        </p:nvSpPr>
        <p:spPr>
          <a:xfrm>
            <a:off x="5756940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7" name="28 CuadroTexto">
            <a:extLst>
              <a:ext uri="{FF2B5EF4-FFF2-40B4-BE49-F238E27FC236}">
                <a16:creationId xmlns:a16="http://schemas.microsoft.com/office/drawing/2014/main" id="{61850ED3-9455-428C-9412-129269145962}"/>
              </a:ext>
            </a:extLst>
          </p:cNvPr>
          <p:cNvSpPr txBox="1"/>
          <p:nvPr/>
        </p:nvSpPr>
        <p:spPr>
          <a:xfrm>
            <a:off x="7277273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8" name="28 CuadroTexto">
            <a:extLst>
              <a:ext uri="{FF2B5EF4-FFF2-40B4-BE49-F238E27FC236}">
                <a16:creationId xmlns:a16="http://schemas.microsoft.com/office/drawing/2014/main" id="{630E7FF2-5C81-48A1-BEB7-D2A20E8E9299}"/>
              </a:ext>
            </a:extLst>
          </p:cNvPr>
          <p:cNvSpPr txBox="1"/>
          <p:nvPr/>
        </p:nvSpPr>
        <p:spPr>
          <a:xfrm>
            <a:off x="8797606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9" name="28 CuadroTexto">
            <a:extLst>
              <a:ext uri="{FF2B5EF4-FFF2-40B4-BE49-F238E27FC236}">
                <a16:creationId xmlns:a16="http://schemas.microsoft.com/office/drawing/2014/main" id="{7C9A9E74-AABC-46F3-B050-2BCEED4A3CA5}"/>
              </a:ext>
            </a:extLst>
          </p:cNvPr>
          <p:cNvSpPr txBox="1"/>
          <p:nvPr/>
        </p:nvSpPr>
        <p:spPr>
          <a:xfrm>
            <a:off x="10317939" y="3780257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61" name="28 CuadroTexto">
            <a:extLst>
              <a:ext uri="{FF2B5EF4-FFF2-40B4-BE49-F238E27FC236}">
                <a16:creationId xmlns:a16="http://schemas.microsoft.com/office/drawing/2014/main" id="{B0307318-9184-4E57-8B2C-309FF4B59D9F}"/>
              </a:ext>
            </a:extLst>
          </p:cNvPr>
          <p:cNvSpPr txBox="1"/>
          <p:nvPr/>
        </p:nvSpPr>
        <p:spPr>
          <a:xfrm>
            <a:off x="1330431" y="4268990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Depreciación de equipo</a:t>
            </a:r>
          </a:p>
        </p:txBody>
      </p:sp>
      <p:sp>
        <p:nvSpPr>
          <p:cNvPr id="62" name="28 CuadroTexto">
            <a:extLst>
              <a:ext uri="{FF2B5EF4-FFF2-40B4-BE49-F238E27FC236}">
                <a16:creationId xmlns:a16="http://schemas.microsoft.com/office/drawing/2014/main" id="{4315B25E-0CFC-4CF4-9000-3713C85CBF51}"/>
              </a:ext>
            </a:extLst>
          </p:cNvPr>
          <p:cNvSpPr txBox="1"/>
          <p:nvPr/>
        </p:nvSpPr>
        <p:spPr>
          <a:xfrm>
            <a:off x="5756940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3" name="28 CuadroTexto">
            <a:extLst>
              <a:ext uri="{FF2B5EF4-FFF2-40B4-BE49-F238E27FC236}">
                <a16:creationId xmlns:a16="http://schemas.microsoft.com/office/drawing/2014/main" id="{4DA7711C-D4EB-4E13-9E83-FD6A114DDFAF}"/>
              </a:ext>
            </a:extLst>
          </p:cNvPr>
          <p:cNvSpPr txBox="1"/>
          <p:nvPr/>
        </p:nvSpPr>
        <p:spPr>
          <a:xfrm>
            <a:off x="7277273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7" name="28 CuadroTexto">
            <a:extLst>
              <a:ext uri="{FF2B5EF4-FFF2-40B4-BE49-F238E27FC236}">
                <a16:creationId xmlns:a16="http://schemas.microsoft.com/office/drawing/2014/main" id="{4D8EA98C-5AAB-4FD9-8A87-9BB77ACDB1F5}"/>
              </a:ext>
            </a:extLst>
          </p:cNvPr>
          <p:cNvSpPr txBox="1"/>
          <p:nvPr/>
        </p:nvSpPr>
        <p:spPr>
          <a:xfrm>
            <a:off x="1330431" y="4744844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Amortización de sistema</a:t>
            </a:r>
          </a:p>
        </p:txBody>
      </p:sp>
      <p:sp>
        <p:nvSpPr>
          <p:cNvPr id="68" name="28 CuadroTexto">
            <a:extLst>
              <a:ext uri="{FF2B5EF4-FFF2-40B4-BE49-F238E27FC236}">
                <a16:creationId xmlns:a16="http://schemas.microsoft.com/office/drawing/2014/main" id="{6AECE563-3C5A-4AC3-9964-BB0AC6FBAE08}"/>
              </a:ext>
            </a:extLst>
          </p:cNvPr>
          <p:cNvSpPr txBox="1"/>
          <p:nvPr/>
        </p:nvSpPr>
        <p:spPr>
          <a:xfrm>
            <a:off x="5756940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69" name="28 CuadroTexto">
            <a:extLst>
              <a:ext uri="{FF2B5EF4-FFF2-40B4-BE49-F238E27FC236}">
                <a16:creationId xmlns:a16="http://schemas.microsoft.com/office/drawing/2014/main" id="{A15E8738-8F97-4544-818F-F16A5F7B7B58}"/>
              </a:ext>
            </a:extLst>
          </p:cNvPr>
          <p:cNvSpPr txBox="1"/>
          <p:nvPr/>
        </p:nvSpPr>
        <p:spPr>
          <a:xfrm>
            <a:off x="7277273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0" name="28 CuadroTexto">
            <a:extLst>
              <a:ext uri="{FF2B5EF4-FFF2-40B4-BE49-F238E27FC236}">
                <a16:creationId xmlns:a16="http://schemas.microsoft.com/office/drawing/2014/main" id="{705869D0-F403-4AA2-A880-92091C077B36}"/>
              </a:ext>
            </a:extLst>
          </p:cNvPr>
          <p:cNvSpPr txBox="1"/>
          <p:nvPr/>
        </p:nvSpPr>
        <p:spPr>
          <a:xfrm>
            <a:off x="8797606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1" name="28 CuadroTexto">
            <a:extLst>
              <a:ext uri="{FF2B5EF4-FFF2-40B4-BE49-F238E27FC236}">
                <a16:creationId xmlns:a16="http://schemas.microsoft.com/office/drawing/2014/main" id="{B6943B86-1C56-4EA3-97EC-D1EAD793E458}"/>
              </a:ext>
            </a:extLst>
          </p:cNvPr>
          <p:cNvSpPr txBox="1"/>
          <p:nvPr/>
        </p:nvSpPr>
        <p:spPr>
          <a:xfrm>
            <a:off x="10317939" y="4731965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7" name="28 CuadroTexto">
            <a:extLst>
              <a:ext uri="{FF2B5EF4-FFF2-40B4-BE49-F238E27FC236}">
                <a16:creationId xmlns:a16="http://schemas.microsoft.com/office/drawing/2014/main" id="{32BCBD01-CBFC-4CF6-A167-19370246DF0A}"/>
              </a:ext>
            </a:extLst>
          </p:cNvPr>
          <p:cNvSpPr txBox="1"/>
          <p:nvPr/>
        </p:nvSpPr>
        <p:spPr>
          <a:xfrm>
            <a:off x="1330431" y="526637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Totales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F4443753-2E1E-4F02-AAAC-48F64EB40703}"/>
              </a:ext>
            </a:extLst>
          </p:cNvPr>
          <p:cNvSpPr txBox="1"/>
          <p:nvPr/>
        </p:nvSpPr>
        <p:spPr>
          <a:xfrm>
            <a:off x="5756940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729998C0-9721-4CB6-9A07-497C432F059D}"/>
              </a:ext>
            </a:extLst>
          </p:cNvPr>
          <p:cNvSpPr txBox="1"/>
          <p:nvPr/>
        </p:nvSpPr>
        <p:spPr>
          <a:xfrm>
            <a:off x="7277273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21FC44D4-BA79-4FE1-9917-ED75F839CE60}"/>
              </a:ext>
            </a:extLst>
          </p:cNvPr>
          <p:cNvSpPr txBox="1"/>
          <p:nvPr/>
        </p:nvSpPr>
        <p:spPr>
          <a:xfrm>
            <a:off x="8797606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1" name="28 CuadroTexto">
            <a:extLst>
              <a:ext uri="{FF2B5EF4-FFF2-40B4-BE49-F238E27FC236}">
                <a16:creationId xmlns:a16="http://schemas.microsoft.com/office/drawing/2014/main" id="{CFC16900-0235-4CCA-86AD-1CE29E249C77}"/>
              </a:ext>
            </a:extLst>
          </p:cNvPr>
          <p:cNvSpPr txBox="1"/>
          <p:nvPr/>
        </p:nvSpPr>
        <p:spPr>
          <a:xfrm>
            <a:off x="10317939" y="525349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3" name="28 CuadroTexto">
            <a:extLst>
              <a:ext uri="{FF2B5EF4-FFF2-40B4-BE49-F238E27FC236}">
                <a16:creationId xmlns:a16="http://schemas.microsoft.com/office/drawing/2014/main" id="{1BA6B36C-1E52-45A4-B9C4-AFA3D2FF35AE}"/>
              </a:ext>
            </a:extLst>
          </p:cNvPr>
          <p:cNvSpPr txBox="1"/>
          <p:nvPr/>
        </p:nvSpPr>
        <p:spPr>
          <a:xfrm>
            <a:off x="1330431" y="5769456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Flujo de efectivo</a:t>
            </a:r>
          </a:p>
        </p:txBody>
      </p:sp>
      <p:sp>
        <p:nvSpPr>
          <p:cNvPr id="84" name="28 CuadroTexto">
            <a:extLst>
              <a:ext uri="{FF2B5EF4-FFF2-40B4-BE49-F238E27FC236}">
                <a16:creationId xmlns:a16="http://schemas.microsoft.com/office/drawing/2014/main" id="{923AF4B2-634A-47C6-B569-F9AE8C493D33}"/>
              </a:ext>
            </a:extLst>
          </p:cNvPr>
          <p:cNvSpPr txBox="1"/>
          <p:nvPr/>
        </p:nvSpPr>
        <p:spPr>
          <a:xfrm>
            <a:off x="5718220" y="5769456"/>
            <a:ext cx="127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6" name="28 CuadroTexto">
            <a:extLst>
              <a:ext uri="{FF2B5EF4-FFF2-40B4-BE49-F238E27FC236}">
                <a16:creationId xmlns:a16="http://schemas.microsoft.com/office/drawing/2014/main" id="{52637585-4347-4293-BAB4-50B7E8528467}"/>
              </a:ext>
            </a:extLst>
          </p:cNvPr>
          <p:cNvSpPr txBox="1"/>
          <p:nvPr/>
        </p:nvSpPr>
        <p:spPr>
          <a:xfrm>
            <a:off x="7134991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7" name="28 CuadroTexto">
            <a:extLst>
              <a:ext uri="{FF2B5EF4-FFF2-40B4-BE49-F238E27FC236}">
                <a16:creationId xmlns:a16="http://schemas.microsoft.com/office/drawing/2014/main" id="{D01B344D-FBC3-40CC-82D3-A805191C921D}"/>
              </a:ext>
            </a:extLst>
          </p:cNvPr>
          <p:cNvSpPr txBox="1"/>
          <p:nvPr/>
        </p:nvSpPr>
        <p:spPr>
          <a:xfrm>
            <a:off x="8655324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88" name="28 CuadroTexto">
            <a:extLst>
              <a:ext uri="{FF2B5EF4-FFF2-40B4-BE49-F238E27FC236}">
                <a16:creationId xmlns:a16="http://schemas.microsoft.com/office/drawing/2014/main" id="{349CA257-3B31-402C-BDB6-FC9EB1D6857A}"/>
              </a:ext>
            </a:extLst>
          </p:cNvPr>
          <p:cNvSpPr txBox="1"/>
          <p:nvPr/>
        </p:nvSpPr>
        <p:spPr>
          <a:xfrm>
            <a:off x="10175657" y="5756577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95" name="28 CuadroTexto">
            <a:extLst>
              <a:ext uri="{FF2B5EF4-FFF2-40B4-BE49-F238E27FC236}">
                <a16:creationId xmlns:a16="http://schemas.microsoft.com/office/drawing/2014/main" id="{5719A16B-B52B-4FC4-BF67-2464168410B1}"/>
              </a:ext>
            </a:extLst>
          </p:cNvPr>
          <p:cNvSpPr txBox="1"/>
          <p:nvPr/>
        </p:nvSpPr>
        <p:spPr>
          <a:xfrm>
            <a:off x="4122589" y="5266371"/>
            <a:ext cx="146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$ 22,582.32</a:t>
            </a:r>
          </a:p>
        </p:txBody>
      </p:sp>
    </p:spTree>
    <p:extLst>
      <p:ext uri="{BB962C8B-B14F-4D97-AF65-F5344CB8AC3E}">
        <p14:creationId xmlns:p14="http://schemas.microsoft.com/office/powerpoint/2010/main" val="15498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9" grpId="0"/>
      <p:bldP spid="40" grpId="0"/>
      <p:bldP spid="41" grpId="0"/>
      <p:bldP spid="43" grpId="0"/>
      <p:bldP spid="44" grpId="0"/>
      <p:bldP spid="49" grpId="0"/>
      <p:bldP spid="50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3" grpId="0"/>
      <p:bldP spid="67" grpId="0"/>
      <p:bldP spid="68" grpId="0"/>
      <p:bldP spid="69" grpId="0"/>
      <p:bldP spid="70" grpId="0"/>
      <p:bldP spid="71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6" grpId="0"/>
      <p:bldP spid="87" grpId="0"/>
      <p:bldP spid="88" grpId="0"/>
      <p:bldP spid="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/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dirty="0"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/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=−22,582.32+12,059.44+11,174.43+8,996.67+8,336.43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/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=17,9</m:t>
                      </m:r>
                      <m:r>
                        <a:rPr lang="es-MX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84.65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13 CuadroTexto">
            <a:extLst>
              <a:ext uri="{FF2B5EF4-FFF2-40B4-BE49-F238E27FC236}">
                <a16:creationId xmlns:a16="http://schemas.microsoft.com/office/drawing/2014/main" id="{45966D2C-FEF6-43D1-B91C-25F54C680A50}"/>
              </a:ext>
            </a:extLst>
          </p:cNvPr>
          <p:cNvSpPr txBox="1"/>
          <p:nvPr/>
        </p:nvSpPr>
        <p:spPr>
          <a:xfrm>
            <a:off x="4104199" y="4482500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Periodo de recuperación de la inversión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/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22,582.32+12,059.44+11,174.43=651.55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/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0" grpId="0"/>
      <p:bldP spid="64" grpId="0"/>
      <p:bldP spid="10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B763EC3-6C51-47DB-8636-654051836CF9}"/>
              </a:ext>
            </a:extLst>
          </p:cNvPr>
          <p:cNvGrpSpPr/>
          <p:nvPr/>
        </p:nvGrpSpPr>
        <p:grpSpPr>
          <a:xfrm>
            <a:off x="4928315" y="2657340"/>
            <a:ext cx="2335370" cy="2335370"/>
            <a:chOff x="4172755" y="1906073"/>
            <a:chExt cx="3837904" cy="3837904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4C14695-84B5-4090-9212-B3CE6EB966C6}"/>
                </a:ext>
              </a:extLst>
            </p:cNvPr>
            <p:cNvSpPr/>
            <p:nvPr/>
          </p:nvSpPr>
          <p:spPr>
            <a:xfrm>
              <a:off x="4172755" y="1906073"/>
              <a:ext cx="3837904" cy="38379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B8C853A-7A09-4E5F-87FE-BB823A2C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801" y="2071318"/>
              <a:ext cx="3551812" cy="350741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91FB4F9-C1E7-4087-AEE4-0E03755D77A4}"/>
              </a:ext>
            </a:extLst>
          </p:cNvPr>
          <p:cNvGrpSpPr/>
          <p:nvPr/>
        </p:nvGrpSpPr>
        <p:grpSpPr>
          <a:xfrm>
            <a:off x="3935358" y="3105025"/>
            <a:ext cx="720000" cy="720000"/>
            <a:chOff x="1996226" y="288899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C21B6B2-7CAD-4F99-A866-CBFD5A32C85D}"/>
                </a:ext>
              </a:extLst>
            </p:cNvPr>
            <p:cNvSpPr/>
            <p:nvPr/>
          </p:nvSpPr>
          <p:spPr>
            <a:xfrm>
              <a:off x="1996226" y="2888999"/>
              <a:ext cx="1080000" cy="108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43D621A-DBD7-457C-A18F-7DF0B01F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6226" y="3068999"/>
              <a:ext cx="720000" cy="720000"/>
            </a:xfrm>
            <a:prstGeom prst="rect">
              <a:avLst/>
            </a:prstGeom>
          </p:spPr>
        </p:pic>
      </p:grp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4B85589-01FB-4C8C-A775-5568DBA4B930}"/>
              </a:ext>
            </a:extLst>
          </p:cNvPr>
          <p:cNvSpPr/>
          <p:nvPr/>
        </p:nvSpPr>
        <p:spPr>
          <a:xfrm>
            <a:off x="3804963" y="3917788"/>
            <a:ext cx="980789" cy="36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2002</a:t>
            </a:r>
          </a:p>
        </p:txBody>
      </p:sp>
      <p:pic>
        <p:nvPicPr>
          <p:cNvPr id="37" name="Picture 16" descr="C:\Users\CRRuiz\Downloads\microscope (2).png">
            <a:extLst>
              <a:ext uri="{FF2B5EF4-FFF2-40B4-BE49-F238E27FC236}">
                <a16:creationId xmlns:a16="http://schemas.microsoft.com/office/drawing/2014/main" id="{74A851C8-D048-4EBE-B5F9-0D570883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296900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C:\Users\CRRuiz\Downloads\x-rays.png">
            <a:extLst>
              <a:ext uri="{FF2B5EF4-FFF2-40B4-BE49-F238E27FC236}">
                <a16:creationId xmlns:a16="http://schemas.microsoft.com/office/drawing/2014/main" id="{F7E5DE04-7955-4E8C-90AD-918C2A59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3917788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C:\Users\CRRuiz\Downloads\sonography.png">
            <a:extLst>
              <a:ext uri="{FF2B5EF4-FFF2-40B4-BE49-F238E27FC236}">
                <a16:creationId xmlns:a16="http://schemas.microsoft.com/office/drawing/2014/main" id="{3F2D4FEF-0875-4D0D-B407-DAB5E0D4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4822913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CRRuiz\Downloads\doctor.png">
            <a:extLst>
              <a:ext uri="{FF2B5EF4-FFF2-40B4-BE49-F238E27FC236}">
                <a16:creationId xmlns:a16="http://schemas.microsoft.com/office/drawing/2014/main" id="{CC5B5DB5-6771-42F7-B76D-4D79241D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201401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CRRuiz\Downloads\first-aid-kit.png">
            <a:extLst>
              <a:ext uri="{FF2B5EF4-FFF2-40B4-BE49-F238E27FC236}">
                <a16:creationId xmlns:a16="http://schemas.microsoft.com/office/drawing/2014/main" id="{89FE5250-1FE8-4ED7-B9E1-DF14D33A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5182913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192A5F7C-0F74-4D8D-B081-80ADB06DFA79}"/>
              </a:ext>
            </a:extLst>
          </p:cNvPr>
          <p:cNvGrpSpPr/>
          <p:nvPr/>
        </p:nvGrpSpPr>
        <p:grpSpPr>
          <a:xfrm>
            <a:off x="5736000" y="1704208"/>
            <a:ext cx="720000" cy="720000"/>
            <a:chOff x="3162146" y="3700797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8412149-3C61-4FAD-9BCC-82F851618501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Picture 5" descr="C:\Users\CRRuiz\Downloads\bed.png">
              <a:extLst>
                <a:ext uri="{FF2B5EF4-FFF2-40B4-BE49-F238E27FC236}">
                  <a16:creationId xmlns:a16="http://schemas.microsoft.com/office/drawing/2014/main" id="{F4E7D3F1-B47E-4BD4-B86A-F21C3C66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59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4261903-34D2-47E9-82B6-109B4D2502BD}"/>
              </a:ext>
            </a:extLst>
          </p:cNvPr>
          <p:cNvSpPr txBox="1">
            <a:spLocks/>
          </p:cNvSpPr>
          <p:nvPr/>
        </p:nvSpPr>
        <p:spPr>
          <a:xfrm>
            <a:off x="2229924" y="26318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¡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</a:rPr>
              <a:t>Gracias</a:t>
            </a:r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0222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CFB932-D168-4294-B6EF-BD3E30EFC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6" y="1745032"/>
            <a:ext cx="7383888" cy="4462834"/>
          </a:xfrm>
          <a:prstGeom prst="roundRect">
            <a:avLst>
              <a:gd name="adj" fmla="val 627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Datos personales del cliente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cliente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del cliente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Petición de citas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citas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Citas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73849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insumos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24611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F8CE8778-587B-4D64-8F13-AB17C3503BD3}"/>
              </a:ext>
            </a:extLst>
          </p:cNvPr>
          <p:cNvSpPr/>
          <p:nvPr/>
        </p:nvSpPr>
        <p:spPr>
          <a:xfrm>
            <a:off x="721217" y="3923087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servicio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7C8B4ABF-B0D9-4CE9-A1A3-25C7D03BB0E6}"/>
              </a:ext>
            </a:extLst>
          </p:cNvPr>
          <p:cNvSpPr/>
          <p:nvPr/>
        </p:nvSpPr>
        <p:spPr>
          <a:xfrm>
            <a:off x="4311730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Asignación en cola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A8CA6AC5-09FD-465F-8C60-C66ED81EA303}"/>
              </a:ext>
            </a:extLst>
          </p:cNvPr>
          <p:cNvSpPr/>
          <p:nvPr/>
        </p:nvSpPr>
        <p:spPr>
          <a:xfrm>
            <a:off x="7902244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Cliente en cola</a:t>
            </a:r>
          </a:p>
        </p:txBody>
      </p:sp>
      <p:sp>
        <p:nvSpPr>
          <p:cNvPr id="31" name="Flecha: pentágono 30">
            <a:extLst>
              <a:ext uri="{FF2B5EF4-FFF2-40B4-BE49-F238E27FC236}">
                <a16:creationId xmlns:a16="http://schemas.microsoft.com/office/drawing/2014/main" id="{273C353D-4D18-42A9-A131-D9E66F5487D5}"/>
              </a:ext>
            </a:extLst>
          </p:cNvPr>
          <p:cNvSpPr/>
          <p:nvPr/>
        </p:nvSpPr>
        <p:spPr>
          <a:xfrm>
            <a:off x="721217" y="5293806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Pago de servicios</a:t>
            </a:r>
          </a:p>
        </p:txBody>
      </p:sp>
      <p:sp>
        <p:nvSpPr>
          <p:cNvPr id="32" name="Flecha: cheurón 31">
            <a:extLst>
              <a:ext uri="{FF2B5EF4-FFF2-40B4-BE49-F238E27FC236}">
                <a16:creationId xmlns:a16="http://schemas.microsoft.com/office/drawing/2014/main" id="{C5175A85-390D-4B2C-83F0-9DB1F5F2D4AA}"/>
              </a:ext>
            </a:extLst>
          </p:cNvPr>
          <p:cNvSpPr/>
          <p:nvPr/>
        </p:nvSpPr>
        <p:spPr>
          <a:xfrm>
            <a:off x="4311730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pago por servicios</a:t>
            </a:r>
          </a:p>
        </p:txBody>
      </p:sp>
      <p:sp>
        <p:nvSpPr>
          <p:cNvPr id="33" name="Flecha: cheurón 32">
            <a:extLst>
              <a:ext uri="{FF2B5EF4-FFF2-40B4-BE49-F238E27FC236}">
                <a16:creationId xmlns:a16="http://schemas.microsoft.com/office/drawing/2014/main" id="{A0014B99-6D9E-4AB7-83B5-0961FC59490C}"/>
              </a:ext>
            </a:extLst>
          </p:cNvPr>
          <p:cNvSpPr/>
          <p:nvPr/>
        </p:nvSpPr>
        <p:spPr>
          <a:xfrm>
            <a:off x="7902244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servicio</a:t>
            </a:r>
          </a:p>
        </p:txBody>
      </p:sp>
      <p:sp>
        <p:nvSpPr>
          <p:cNvPr id="34" name="Flecha: pentágono 33">
            <a:extLst>
              <a:ext uri="{FF2B5EF4-FFF2-40B4-BE49-F238E27FC236}">
                <a16:creationId xmlns:a16="http://schemas.microsoft.com/office/drawing/2014/main" id="{28E9D269-3763-4CD6-9986-AC199FE65860}"/>
              </a:ext>
            </a:extLst>
          </p:cNvPr>
          <p:cNvSpPr/>
          <p:nvPr/>
        </p:nvSpPr>
        <p:spPr>
          <a:xfrm>
            <a:off x="721217" y="5744568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Examen clínico manual</a:t>
            </a:r>
          </a:p>
        </p:txBody>
      </p:sp>
      <p:sp>
        <p:nvSpPr>
          <p:cNvPr id="35" name="Flecha: cheurón 34">
            <a:extLst>
              <a:ext uri="{FF2B5EF4-FFF2-40B4-BE49-F238E27FC236}">
                <a16:creationId xmlns:a16="http://schemas.microsoft.com/office/drawing/2014/main" id="{91ACB80C-CC7F-4B7D-901A-AD0633FC6477}"/>
              </a:ext>
            </a:extLst>
          </p:cNvPr>
          <p:cNvSpPr/>
          <p:nvPr/>
        </p:nvSpPr>
        <p:spPr>
          <a:xfrm>
            <a:off x="4311730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Digitación de examen clínico</a:t>
            </a:r>
          </a:p>
        </p:txBody>
      </p:sp>
      <p:sp>
        <p:nvSpPr>
          <p:cNvPr id="36" name="Flecha: cheurón 35">
            <a:extLst>
              <a:ext uri="{FF2B5EF4-FFF2-40B4-BE49-F238E27FC236}">
                <a16:creationId xmlns:a16="http://schemas.microsoft.com/office/drawing/2014/main" id="{9CBD5AE0-FB9E-4178-91BE-4260EBFA7425}"/>
              </a:ext>
            </a:extLst>
          </p:cNvPr>
          <p:cNvSpPr/>
          <p:nvPr/>
        </p:nvSpPr>
        <p:spPr>
          <a:xfrm>
            <a:off x="7902244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digital</a:t>
            </a:r>
          </a:p>
        </p:txBody>
      </p:sp>
    </p:spTree>
    <p:extLst>
      <p:ext uri="{BB962C8B-B14F-4D97-AF65-F5344CB8AC3E}">
        <p14:creationId xmlns:p14="http://schemas.microsoft.com/office/powerpoint/2010/main" val="41357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47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 de muestras de </a:t>
            </a:r>
            <a:r>
              <a:rPr lang="es-MX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Evaluación de muestras de </a:t>
            </a:r>
            <a:r>
              <a:rPr lang="es-MX" sz="1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sz="1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manual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Conteo de insumos y equipo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Inventario de insumos y equipo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Reportes de insumos y equipos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4370609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Signos vitales de paciente</a:t>
            </a:r>
          </a:p>
        </p:txBody>
      </p:sp>
      <p:sp>
        <p:nvSpPr>
          <p:cNvPr id="38" name="Flecha: cheurón 37">
            <a:extLst>
              <a:ext uri="{FF2B5EF4-FFF2-40B4-BE49-F238E27FC236}">
                <a16:creationId xmlns:a16="http://schemas.microsoft.com/office/drawing/2014/main" id="{C9307922-E57A-4896-95D6-D3EFA2AC2C50}"/>
              </a:ext>
            </a:extLst>
          </p:cNvPr>
          <p:cNvSpPr/>
          <p:nvPr/>
        </p:nvSpPr>
        <p:spPr>
          <a:xfrm>
            <a:off x="4311730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signos vitales</a:t>
            </a:r>
          </a:p>
        </p:txBody>
      </p:sp>
      <p:sp>
        <p:nvSpPr>
          <p:cNvPr id="39" name="Flecha: cheurón 38">
            <a:extLst>
              <a:ext uri="{FF2B5EF4-FFF2-40B4-BE49-F238E27FC236}">
                <a16:creationId xmlns:a16="http://schemas.microsoft.com/office/drawing/2014/main" id="{7DBFCCF0-24D9-4BAA-8019-7E52B4DF8FA9}"/>
              </a:ext>
            </a:extLst>
          </p:cNvPr>
          <p:cNvSpPr/>
          <p:nvPr/>
        </p:nvSpPr>
        <p:spPr>
          <a:xfrm>
            <a:off x="7902244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signos vitales</a:t>
            </a:r>
          </a:p>
        </p:txBody>
      </p:sp>
      <p:sp>
        <p:nvSpPr>
          <p:cNvPr id="42" name="Flecha: pentágono 41">
            <a:extLst>
              <a:ext uri="{FF2B5EF4-FFF2-40B4-BE49-F238E27FC236}">
                <a16:creationId xmlns:a16="http://schemas.microsoft.com/office/drawing/2014/main" id="{014EBB91-922D-4345-879F-889541289844}"/>
              </a:ext>
            </a:extLst>
          </p:cNvPr>
          <p:cNvSpPr/>
          <p:nvPr/>
        </p:nvSpPr>
        <p:spPr>
          <a:xfrm>
            <a:off x="721217" y="4819751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Estado de salud del paciente</a:t>
            </a:r>
          </a:p>
        </p:txBody>
      </p:sp>
      <p:sp>
        <p:nvSpPr>
          <p:cNvPr id="43" name="Flecha: cheurón 42">
            <a:extLst>
              <a:ext uri="{FF2B5EF4-FFF2-40B4-BE49-F238E27FC236}">
                <a16:creationId xmlns:a16="http://schemas.microsoft.com/office/drawing/2014/main" id="{84BEE0EA-EE5E-4CD3-A49A-BA18671D9DD2}"/>
              </a:ext>
            </a:extLst>
          </p:cNvPr>
          <p:cNvSpPr/>
          <p:nvPr/>
        </p:nvSpPr>
        <p:spPr>
          <a:xfrm>
            <a:off x="4311730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del estado del paciente</a:t>
            </a:r>
          </a:p>
        </p:txBody>
      </p:sp>
      <p:sp>
        <p:nvSpPr>
          <p:cNvPr id="44" name="Flecha: cheurón 43">
            <a:extLst>
              <a:ext uri="{FF2B5EF4-FFF2-40B4-BE49-F238E27FC236}">
                <a16:creationId xmlns:a16="http://schemas.microsoft.com/office/drawing/2014/main" id="{F92ED57F-9300-4CB1-BE27-BEE2B5D90B3D}"/>
              </a:ext>
            </a:extLst>
          </p:cNvPr>
          <p:cNvSpPr/>
          <p:nvPr/>
        </p:nvSpPr>
        <p:spPr>
          <a:xfrm>
            <a:off x="7902244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estado del paciente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4D2F2F7F-9AA2-4393-91FC-73DFB5F3BACD}"/>
              </a:ext>
            </a:extLst>
          </p:cNvPr>
          <p:cNvSpPr/>
          <p:nvPr/>
        </p:nvSpPr>
        <p:spPr>
          <a:xfrm>
            <a:off x="721217" y="3921467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Listado de insumos hospitalarios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DE57FE22-87FC-46A5-9CD2-8A8E7D2E53CA}"/>
              </a:ext>
            </a:extLst>
          </p:cNvPr>
          <p:cNvSpPr/>
          <p:nvPr/>
        </p:nvSpPr>
        <p:spPr>
          <a:xfrm>
            <a:off x="4311730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Requisición de insumos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9C74F0A2-48EF-4913-B21F-83CCE556EAB3}"/>
              </a:ext>
            </a:extLst>
          </p:cNvPr>
          <p:cNvSpPr/>
          <p:nvPr/>
        </p:nvSpPr>
        <p:spPr>
          <a:xfrm>
            <a:off x="7902244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</p:spTree>
    <p:extLst>
      <p:ext uri="{BB962C8B-B14F-4D97-AF65-F5344CB8AC3E}">
        <p14:creationId xmlns:p14="http://schemas.microsoft.com/office/powerpoint/2010/main" val="17375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7" grpId="0" animBg="1"/>
      <p:bldP spid="24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3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1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Síntomas del pacientes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Informes de signos vitales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3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Diagnostico médico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99203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Medicamentos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medicamento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producto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49965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medicamentos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393576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Resultados de examen clínico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272627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Receta médica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723389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Orden de examen clínico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A7F5B31-C330-4DF2-AA4B-99746DFCAA6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1E9ACD60-751A-4F91-AD90-0D3419D34A9B}"/>
              </a:ext>
            </a:extLst>
          </p:cNvPr>
          <p:cNvSpPr/>
          <p:nvPr/>
        </p:nvSpPr>
        <p:spPr>
          <a:xfrm>
            <a:off x="721217" y="5300727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Facturas</a:t>
            </a:r>
          </a:p>
        </p:txBody>
      </p:sp>
      <p:sp>
        <p:nvSpPr>
          <p:cNvPr id="23" name="Flecha: cheurón 22">
            <a:extLst>
              <a:ext uri="{FF2B5EF4-FFF2-40B4-BE49-F238E27FC236}">
                <a16:creationId xmlns:a16="http://schemas.microsoft.com/office/drawing/2014/main" id="{C72CA970-96EF-4E31-85F0-2FA79F9F63B2}"/>
              </a:ext>
            </a:extLst>
          </p:cNvPr>
          <p:cNvSpPr/>
          <p:nvPr/>
        </p:nvSpPr>
        <p:spPr>
          <a:xfrm>
            <a:off x="4311730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 E/S de efectivo</a:t>
            </a:r>
          </a:p>
        </p:txBody>
      </p:sp>
      <p:sp>
        <p:nvSpPr>
          <p:cNvPr id="24" name="Flecha: cheurón 23">
            <a:extLst>
              <a:ext uri="{FF2B5EF4-FFF2-40B4-BE49-F238E27FC236}">
                <a16:creationId xmlns:a16="http://schemas.microsoft.com/office/drawing/2014/main" id="{E4D40DEE-D1A1-4EEA-B95D-F02E7E5ACACD}"/>
              </a:ext>
            </a:extLst>
          </p:cNvPr>
          <p:cNvSpPr/>
          <p:nvPr/>
        </p:nvSpPr>
        <p:spPr>
          <a:xfrm>
            <a:off x="7902244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Cierre de caja</a:t>
            </a:r>
          </a:p>
        </p:txBody>
      </p:sp>
    </p:spTree>
    <p:extLst>
      <p:ext uri="{BB962C8B-B14F-4D97-AF65-F5344CB8AC3E}">
        <p14:creationId xmlns:p14="http://schemas.microsoft.com/office/powerpoint/2010/main" val="12106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30" grpId="0" animBg="1"/>
      <p:bldP spid="37" grpId="0" animBg="1"/>
      <p:bldP spid="18" grpId="0" animBg="1"/>
      <p:bldP spid="22" grpId="0" animBg="1"/>
      <p:bldP spid="36" grpId="0" animBg="1"/>
      <p:bldP spid="19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6C7AE1A-10DA-4254-9912-E11C33FE73B7}"/>
              </a:ext>
            </a:extLst>
          </p:cNvPr>
          <p:cNvSpPr/>
          <p:nvPr/>
        </p:nvSpPr>
        <p:spPr>
          <a:xfrm>
            <a:off x="721217" y="2035662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 flipH="1">
            <a:off x="721217" y="2547930"/>
            <a:ext cx="10715222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Retroalimentación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A0C95B7B-89DF-405F-ABD1-8A62991E26CF}"/>
              </a:ext>
            </a:extLst>
          </p:cNvPr>
          <p:cNvSpPr/>
          <p:nvPr/>
        </p:nvSpPr>
        <p:spPr>
          <a:xfrm flipH="1">
            <a:off x="721217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ingresos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C08D4799-D39D-4422-9972-34EBD0195B5C}"/>
              </a:ext>
            </a:extLst>
          </p:cNvPr>
          <p:cNvSpPr/>
          <p:nvPr/>
        </p:nvSpPr>
        <p:spPr>
          <a:xfrm flipH="1">
            <a:off x="4314321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egresos</a:t>
            </a:r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5041FDB0-9FDA-4483-84AB-0F2B4F424597}"/>
              </a:ext>
            </a:extLst>
          </p:cNvPr>
          <p:cNvSpPr/>
          <p:nvPr/>
        </p:nvSpPr>
        <p:spPr>
          <a:xfrm flipH="1">
            <a:off x="7907426" y="3042358"/>
            <a:ext cx="3529013" cy="399246"/>
          </a:xfrm>
          <a:prstGeom prst="homePlat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 paciente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8EED6A-F1FD-4B60-AF0C-F1521FA20161}"/>
              </a:ext>
            </a:extLst>
          </p:cNvPr>
          <p:cNvSpPr/>
          <p:nvPr/>
        </p:nvSpPr>
        <p:spPr>
          <a:xfrm flipH="1">
            <a:off x="721216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Frontera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25E1E08-887E-4801-B140-E66AB844066D}"/>
              </a:ext>
            </a:extLst>
          </p:cNvPr>
          <p:cNvSpPr/>
          <p:nvPr/>
        </p:nvSpPr>
        <p:spPr>
          <a:xfrm flipH="1">
            <a:off x="6185480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Medio Ambiente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93A5C39-A01A-48FC-9F97-8AF897503885}"/>
              </a:ext>
            </a:extLst>
          </p:cNvPr>
          <p:cNvSpPr/>
          <p:nvPr/>
        </p:nvSpPr>
        <p:spPr>
          <a:xfrm flipH="1">
            <a:off x="6185480" y="4086678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Grupo Promesa Divino Niño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6E0A0AA-6EA8-49C4-801D-4FDBEE9B4A29}"/>
              </a:ext>
            </a:extLst>
          </p:cNvPr>
          <p:cNvSpPr/>
          <p:nvPr/>
        </p:nvSpPr>
        <p:spPr>
          <a:xfrm flipH="1">
            <a:off x="721216" y="4094688"/>
            <a:ext cx="2464897" cy="3992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90A8FD1-5F64-42D8-9B0D-422F9E985006}"/>
              </a:ext>
            </a:extLst>
          </p:cNvPr>
          <p:cNvSpPr/>
          <p:nvPr/>
        </p:nvSpPr>
        <p:spPr>
          <a:xfrm flipH="1">
            <a:off x="3507278" y="4094688"/>
            <a:ext cx="2464897" cy="3992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Laboratorio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C9D4A73-1FEC-4A2D-9122-764295874087}"/>
              </a:ext>
            </a:extLst>
          </p:cNvPr>
          <p:cNvSpPr/>
          <p:nvPr/>
        </p:nvSpPr>
        <p:spPr>
          <a:xfrm flipH="1">
            <a:off x="721216" y="4554262"/>
            <a:ext cx="2464897" cy="39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Enfermería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92AEB8-2EB5-47D7-BA88-98BF2ADA30C4}"/>
              </a:ext>
            </a:extLst>
          </p:cNvPr>
          <p:cNvSpPr/>
          <p:nvPr/>
        </p:nvSpPr>
        <p:spPr>
          <a:xfrm flipH="1">
            <a:off x="3507278" y="4554262"/>
            <a:ext cx="2464897" cy="3992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Consulta médica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01ACDFC-7083-4AED-85D0-5FE8D7300F5C}"/>
              </a:ext>
            </a:extLst>
          </p:cNvPr>
          <p:cNvSpPr/>
          <p:nvPr/>
        </p:nvSpPr>
        <p:spPr>
          <a:xfrm flipH="1">
            <a:off x="2114246" y="5013836"/>
            <a:ext cx="2464897" cy="39924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Farmacia</a:t>
            </a:r>
          </a:p>
        </p:txBody>
      </p:sp>
    </p:spTree>
    <p:extLst>
      <p:ext uri="{BB962C8B-B14F-4D97-AF65-F5344CB8AC3E}">
        <p14:creationId xmlns:p14="http://schemas.microsoft.com/office/powerpoint/2010/main" val="8377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" grpId="0" animBg="1"/>
      <p:bldP spid="19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Causas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1785937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desorganizados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heterogéneos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inadecuados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Nula capacitación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Escasa 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desactualizado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limitado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ineficiente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Falta de 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1237</Words>
  <Application>Microsoft Office PowerPoint</Application>
  <PresentationFormat>Panorámica</PresentationFormat>
  <Paragraphs>413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Berlin Sans FB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Agenda</vt:lpstr>
      <vt:lpstr>Grupo Promesa Divino Niño</vt:lpstr>
      <vt:lpstr>Grupo Promesa Divino Niño</vt:lpstr>
      <vt:lpstr>Situación Actual</vt:lpstr>
      <vt:lpstr>Situación Actual</vt:lpstr>
      <vt:lpstr>Situación Actual</vt:lpstr>
      <vt:lpstr>Situación Actual</vt:lpstr>
      <vt:lpstr>Árbol de problema | Causas</vt:lpstr>
      <vt:lpstr>Árbol de problema | Efectos</vt:lpstr>
      <vt:lpstr>Árbol de objetivos | Medios</vt:lpstr>
      <vt:lpstr>Árbol de objetivos | Fines</vt:lpstr>
      <vt:lpstr>Objetivo | General</vt:lpstr>
      <vt:lpstr>Objetivos | Específicos</vt:lpstr>
      <vt:lpstr>Justificación</vt:lpstr>
      <vt:lpstr>Justificación | Beneficiados</vt:lpstr>
      <vt:lpstr>Alcances</vt:lpstr>
      <vt:lpstr>Alcances</vt:lpstr>
      <vt:lpstr>Alcances</vt:lpstr>
      <vt:lpstr>Factibilidad | Técnica</vt:lpstr>
      <vt:lpstr>Factibilidad | Técnica</vt:lpstr>
      <vt:lpstr>Factibilidad | Operativa</vt:lpstr>
      <vt:lpstr>Factibilidad | Operativa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René Ruiz Morazán</dc:creator>
  <cp:lastModifiedBy>Carlos René Ruiz Morazán</cp:lastModifiedBy>
  <cp:revision>87</cp:revision>
  <cp:lastPrinted>2017-07-18T06:59:12Z</cp:lastPrinted>
  <dcterms:created xsi:type="dcterms:W3CDTF">2017-07-13T02:50:24Z</dcterms:created>
  <dcterms:modified xsi:type="dcterms:W3CDTF">2017-07-19T03:49:44Z</dcterms:modified>
</cp:coreProperties>
</file>